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6" r:id="rId1"/>
    <p:sldMasterId id="2147483730" r:id="rId2"/>
    <p:sldMasterId id="2147483800" r:id="rId3"/>
    <p:sldMasterId id="2147483656" r:id="rId4"/>
  </p:sldMasterIdLst>
  <p:notesMasterIdLst>
    <p:notesMasterId r:id="rId26"/>
  </p:notesMasterIdLst>
  <p:handoutMasterIdLst>
    <p:handoutMasterId r:id="rId27"/>
  </p:handoutMasterIdLst>
  <p:sldIdLst>
    <p:sldId id="346" r:id="rId5"/>
    <p:sldId id="354" r:id="rId6"/>
    <p:sldId id="365" r:id="rId7"/>
    <p:sldId id="369" r:id="rId8"/>
    <p:sldId id="349" r:id="rId9"/>
    <p:sldId id="347" r:id="rId10"/>
    <p:sldId id="373" r:id="rId11"/>
    <p:sldId id="371" r:id="rId12"/>
    <p:sldId id="361" r:id="rId13"/>
    <p:sldId id="360" r:id="rId14"/>
    <p:sldId id="335" r:id="rId15"/>
    <p:sldId id="352" r:id="rId16"/>
    <p:sldId id="359" r:id="rId17"/>
    <p:sldId id="364" r:id="rId18"/>
    <p:sldId id="370" r:id="rId19"/>
    <p:sldId id="374" r:id="rId20"/>
    <p:sldId id="366" r:id="rId21"/>
    <p:sldId id="367" r:id="rId22"/>
    <p:sldId id="368" r:id="rId23"/>
    <p:sldId id="372" r:id="rId24"/>
    <p:sldId id="348" r:id="rId25"/>
  </p:sldIdLst>
  <p:sldSz cx="9144000" cy="5143500" type="screen16x9"/>
  <p:notesSz cx="7315200" cy="9601200"/>
  <p:custDataLst>
    <p:tags r:id="rId28"/>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15:clr>
            <a:srgbClr val="A4A3A4"/>
          </p15:clr>
        </p15:guide>
        <p15:guide id="6">
          <p15:clr>
            <a:srgbClr val="A4A3A4"/>
          </p15:clr>
        </p15:guide>
        <p15:guide id="7" pos="5666">
          <p15:clr>
            <a:srgbClr val="A4A3A4"/>
          </p15:clr>
        </p15:guide>
      </p15:sldGuideLst>
    </p:ext>
    <p:ext uri="{2D200454-40CA-4A62-9FC3-DE9A4176ACB9}">
      <p15:notesGuideLst xmlns:p15="http://schemas.microsoft.com/office/powerpoint/2012/main">
        <p15:guide id="1" orient="horz" pos="3024" userDrawn="1">
          <p15:clr>
            <a:srgbClr val="A4A3A4"/>
          </p15:clr>
        </p15:guide>
        <p15:guide id="2" pos="2304"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830051"/>
    <a:srgbClr val="F6E7E6"/>
    <a:srgbClr val="00ADD0"/>
    <a:srgbClr val="00A9CE"/>
    <a:srgbClr val="D8DCDE"/>
    <a:srgbClr val="002F5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14" autoAdjust="0"/>
    <p:restoredTop sz="97446" autoAdjust="0"/>
  </p:normalViewPr>
  <p:slideViewPr>
    <p:cSldViewPr snapToGrid="0" snapToObjects="1" showGuides="1">
      <p:cViewPr varScale="1">
        <p:scale>
          <a:sx n="90" d="100"/>
          <a:sy n="90" d="100"/>
        </p:scale>
        <p:origin x="798" y="84"/>
      </p:cViewPr>
      <p:guideLst>
        <p:guide orient="horz"/>
        <p:guide/>
        <p:guide pos="5666"/>
      </p:guideLst>
    </p:cSldViewPr>
  </p:slideViewPr>
  <p:notesTextViewPr>
    <p:cViewPr>
      <p:scale>
        <a:sx n="100" d="100"/>
        <a:sy n="100" d="100"/>
      </p:scale>
      <p:origin x="0" y="0"/>
    </p:cViewPr>
  </p:notesTextViewPr>
  <p:sorterViewPr>
    <p:cViewPr varScale="1">
      <p:scale>
        <a:sx n="1" d="1"/>
        <a:sy n="1" d="1"/>
      </p:scale>
      <p:origin x="0" y="0"/>
    </p:cViewPr>
  </p:sorterViewPr>
  <p:notesViewPr>
    <p:cSldViewPr snapToGrid="0" snapToObjects="1">
      <p:cViewPr varScale="1">
        <p:scale>
          <a:sx n="55" d="100"/>
          <a:sy n="55" d="100"/>
        </p:scale>
        <p:origin x="-2770" y="-82"/>
      </p:cViewPr>
      <p:guideLst>
        <p:guide orient="horz" pos="3024"/>
        <p:guide pos="2304"/>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gs" Target="tags/tag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8.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4143587" y="0"/>
            <a:ext cx="3169920" cy="480060"/>
          </a:xfrm>
          <a:prstGeom prst="rect">
            <a:avLst/>
          </a:prstGeom>
        </p:spPr>
        <p:txBody>
          <a:bodyPr vert="horz" lIns="91440" tIns="45720" rIns="91440" bIns="45720" rtlCol="0"/>
          <a:lstStyle>
            <a:lvl1pPr algn="r">
              <a:defRPr sz="1200"/>
            </a:lvl1pPr>
          </a:lstStyle>
          <a:p>
            <a:fld id="{3BBED7E8-0829-F34C-B479-A757805E6C1B}" type="datetimeFigureOut">
              <a:rPr lang="en-US" smtClean="0"/>
              <a:pPr/>
              <a:t>6/7/2017</a:t>
            </a:fld>
            <a:endParaRPr lang="en-US"/>
          </a:p>
        </p:txBody>
      </p:sp>
      <p:sp>
        <p:nvSpPr>
          <p:cNvPr id="4" name="Footer Placeholder 3"/>
          <p:cNvSpPr>
            <a:spLocks noGrp="1"/>
          </p:cNvSpPr>
          <p:nvPr>
            <p:ph type="ftr" sz="quarter" idx="2"/>
          </p:nvPr>
        </p:nvSpPr>
        <p:spPr>
          <a:xfrm>
            <a:off x="0" y="9119474"/>
            <a:ext cx="3169920" cy="48006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4143587" y="9119474"/>
            <a:ext cx="3169920" cy="480060"/>
          </a:xfrm>
          <a:prstGeom prst="rect">
            <a:avLst/>
          </a:prstGeom>
        </p:spPr>
        <p:txBody>
          <a:bodyPr vert="horz" lIns="91440" tIns="45720" rIns="91440" bIns="45720" rtlCol="0" anchor="b"/>
          <a:lstStyle>
            <a:lvl1pPr algn="r">
              <a:defRPr sz="1200"/>
            </a:lvl1pPr>
          </a:lstStyle>
          <a:p>
            <a:fld id="{053334D3-7666-C24C-995B-669B029DDF20}" type="slidenum">
              <a:rPr lang="en-US" smtClean="0"/>
              <a:pPr/>
              <a:t>‹#›</a:t>
            </a:fld>
            <a:endParaRPr lang="en-US"/>
          </a:p>
        </p:txBody>
      </p:sp>
    </p:spTree>
    <p:extLst>
      <p:ext uri="{BB962C8B-B14F-4D97-AF65-F5344CB8AC3E}">
        <p14:creationId xmlns:p14="http://schemas.microsoft.com/office/powerpoint/2010/main" val="246531476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1440" tIns="45720" rIns="91440" bIns="45720" rtlCol="0"/>
          <a:lstStyle>
            <a:lvl1pPr algn="r">
              <a:defRPr sz="1200"/>
            </a:lvl1pPr>
          </a:lstStyle>
          <a:p>
            <a:fld id="{6C7E4F11-7667-5045-A00B-01970EA44BB5}" type="datetimeFigureOut">
              <a:rPr lang="en-US" smtClean="0"/>
              <a:pPr/>
              <a:t>6/7/2017</a:t>
            </a:fld>
            <a:endParaRPr lang="en-US"/>
          </a:p>
        </p:txBody>
      </p:sp>
      <p:sp>
        <p:nvSpPr>
          <p:cNvPr id="4" name="Slide Image Placeholder 3"/>
          <p:cNvSpPr>
            <a:spLocks noGrp="1" noRot="1" noChangeAspect="1"/>
          </p:cNvSpPr>
          <p:nvPr>
            <p:ph type="sldImg" idx="2"/>
          </p:nvPr>
        </p:nvSpPr>
        <p:spPr>
          <a:xfrm>
            <a:off x="458788" y="720725"/>
            <a:ext cx="6397625" cy="359886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31521" y="4560570"/>
            <a:ext cx="5852160" cy="432054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119474"/>
            <a:ext cx="3169920" cy="48006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1440" tIns="45720" rIns="91440" bIns="45720" rtlCol="0" anchor="b"/>
          <a:lstStyle>
            <a:lvl1pPr algn="r">
              <a:defRPr sz="1200"/>
            </a:lvl1pPr>
          </a:lstStyle>
          <a:p>
            <a:fld id="{FAD751AE-7ABC-314D-AFAD-47B860ED6FFE}" type="slidenum">
              <a:rPr lang="en-US" smtClean="0"/>
              <a:pPr/>
              <a:t>‹#›</a:t>
            </a:fld>
            <a:endParaRPr lang="en-US"/>
          </a:p>
        </p:txBody>
      </p:sp>
    </p:spTree>
    <p:extLst>
      <p:ext uri="{BB962C8B-B14F-4D97-AF65-F5344CB8AC3E}">
        <p14:creationId xmlns:p14="http://schemas.microsoft.com/office/powerpoint/2010/main" val="1562445406"/>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FAD751AE-7ABC-314D-AFAD-47B860ED6FFE}"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41080208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AD751AE-7ABC-314D-AFAD-47B860ED6FFE}" type="slidenum">
              <a:rPr lang="en-US" smtClean="0"/>
              <a:pPr/>
              <a:t>7</a:t>
            </a:fld>
            <a:endParaRPr lang="en-US"/>
          </a:p>
        </p:txBody>
      </p:sp>
    </p:spTree>
    <p:extLst>
      <p:ext uri="{BB962C8B-B14F-4D97-AF65-F5344CB8AC3E}">
        <p14:creationId xmlns:p14="http://schemas.microsoft.com/office/powerpoint/2010/main" val="42315137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FAD751AE-7ABC-314D-AFAD-47B860ED6FFE}"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15793704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FAD751AE-7ABC-314D-AFAD-47B860ED6FFE}"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67723113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RIA">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216001" y="1081682"/>
            <a:ext cx="6822759" cy="504000"/>
          </a:xfrm>
          <a:prstGeom prst="rect">
            <a:avLst/>
          </a:prstGeom>
        </p:spPr>
        <p:txBody>
          <a:bodyPr vert="horz"/>
          <a:lstStyle>
            <a:lvl1pPr algn="l">
              <a:lnSpc>
                <a:spcPct val="90000"/>
              </a:lnSpc>
              <a:defRPr sz="2800" b="1" baseline="0">
                <a:solidFill>
                  <a:schemeClr val="tx2"/>
                </a:solidFill>
                <a:latin typeface="Arial" pitchFamily="34" charset="0"/>
                <a:cs typeface="Arial" pitchFamily="34" charset="0"/>
              </a:defRPr>
            </a:lvl1pPr>
          </a:lstStyle>
          <a:p>
            <a:r>
              <a:rPr lang="en-GB" noProof="0" dirty="0"/>
              <a:t>Click to add presentation title</a:t>
            </a:r>
          </a:p>
        </p:txBody>
      </p:sp>
      <p:pic>
        <p:nvPicPr>
          <p:cNvPr id="23" name="Picture 22" descr="AZ_RGB_H_POS.jp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038760" y="106818"/>
            <a:ext cx="1998000" cy="659979"/>
          </a:xfrm>
          <a:prstGeom prst="rect">
            <a:avLst/>
          </a:prstGeom>
        </p:spPr>
      </p:pic>
      <p:pic>
        <p:nvPicPr>
          <p:cNvPr id="2" name="Picture 1" descr="Eosinophil_NK_Cell_10K_screen.jpg"/>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144463" y="2876550"/>
            <a:ext cx="8856000" cy="2125664"/>
          </a:xfrm>
          <a:prstGeom prst="rect">
            <a:avLst/>
          </a:prstGeom>
        </p:spPr>
      </p:pic>
      <p:sp>
        <p:nvSpPr>
          <p:cNvPr id="10" name="Text Placeholder 29"/>
          <p:cNvSpPr>
            <a:spLocks noGrp="1"/>
          </p:cNvSpPr>
          <p:nvPr>
            <p:ph type="body" sz="quarter" idx="11" hasCustomPrompt="1"/>
          </p:nvPr>
        </p:nvSpPr>
        <p:spPr>
          <a:xfrm>
            <a:off x="215999" y="2401650"/>
            <a:ext cx="6480000" cy="190800"/>
          </a:xfrm>
          <a:prstGeom prst="rect">
            <a:avLst/>
          </a:prstGeom>
        </p:spPr>
        <p:txBody>
          <a:bodyPr vert="horz"/>
          <a:lstStyle>
            <a:lvl1pPr marL="0" indent="0">
              <a:lnSpc>
                <a:spcPts val="1100"/>
              </a:lnSpc>
              <a:spcBef>
                <a:spcPts val="0"/>
              </a:spcBef>
              <a:buNone/>
              <a:defRPr sz="1400" b="1">
                <a:solidFill>
                  <a:schemeClr val="tx1"/>
                </a:solidFill>
                <a:latin typeface="Arial" pitchFamily="34" charset="0"/>
                <a:cs typeface="Arial" pitchFamily="34" charset="0"/>
              </a:defRPr>
            </a:lvl1pPr>
          </a:lstStyle>
          <a:p>
            <a:pPr lvl="0"/>
            <a:r>
              <a:rPr lang="en-GB" noProof="0" dirty="0"/>
              <a:t>Click to add speaker title</a:t>
            </a:r>
          </a:p>
        </p:txBody>
      </p:sp>
      <p:sp>
        <p:nvSpPr>
          <p:cNvPr id="11" name="Text Placeholder 29"/>
          <p:cNvSpPr>
            <a:spLocks noGrp="1"/>
          </p:cNvSpPr>
          <p:nvPr>
            <p:ph type="body" sz="quarter" idx="12" hasCustomPrompt="1"/>
          </p:nvPr>
        </p:nvSpPr>
        <p:spPr>
          <a:xfrm>
            <a:off x="215999" y="2607900"/>
            <a:ext cx="6480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dirty="0"/>
              <a:t>Click to add event title</a:t>
            </a:r>
          </a:p>
        </p:txBody>
      </p:sp>
      <p:sp>
        <p:nvSpPr>
          <p:cNvPr id="12" name="Text Placeholder 29"/>
          <p:cNvSpPr>
            <a:spLocks noGrp="1"/>
          </p:cNvSpPr>
          <p:nvPr>
            <p:ph type="body" sz="quarter" idx="15" hasCustomPrompt="1"/>
          </p:nvPr>
        </p:nvSpPr>
        <p:spPr>
          <a:xfrm>
            <a:off x="7128000" y="2401650"/>
            <a:ext cx="1872000" cy="190800"/>
          </a:xfrm>
          <a:prstGeom prst="rect">
            <a:avLst/>
          </a:prstGeom>
        </p:spPr>
        <p:txBody>
          <a:bodyPr vert="horz"/>
          <a:lstStyle>
            <a:lvl1pPr marL="0" indent="0">
              <a:lnSpc>
                <a:spcPts val="1100"/>
              </a:lnSpc>
              <a:spcBef>
                <a:spcPts val="0"/>
              </a:spcBef>
              <a:buNone/>
              <a:defRPr sz="1200" baseline="0">
                <a:solidFill>
                  <a:schemeClr val="tx1"/>
                </a:solidFill>
                <a:latin typeface="Arial" pitchFamily="34" charset="0"/>
                <a:cs typeface="Arial" pitchFamily="34" charset="0"/>
              </a:defRPr>
            </a:lvl1pPr>
          </a:lstStyle>
          <a:p>
            <a:pPr lvl="0"/>
            <a:r>
              <a:rPr lang="en-GB" noProof="0" dirty="0"/>
              <a:t>Confidential statement</a:t>
            </a:r>
          </a:p>
        </p:txBody>
      </p:sp>
      <p:sp>
        <p:nvSpPr>
          <p:cNvPr id="13" name="Text Placeholder 29"/>
          <p:cNvSpPr>
            <a:spLocks noGrp="1"/>
          </p:cNvSpPr>
          <p:nvPr>
            <p:ph type="body" sz="quarter" idx="13" hasCustomPrompt="1"/>
          </p:nvPr>
        </p:nvSpPr>
        <p:spPr>
          <a:xfrm>
            <a:off x="7128000" y="2607900"/>
            <a:ext cx="1872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dirty="0"/>
              <a:t>00 Month Year</a:t>
            </a:r>
          </a:p>
        </p:txBody>
      </p:sp>
    </p:spTree>
    <p:extLst>
      <p:ext uri="{BB962C8B-B14F-4D97-AF65-F5344CB8AC3E}">
        <p14:creationId xmlns:p14="http://schemas.microsoft.com/office/powerpoint/2010/main" val="2467974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Oncology">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216001" y="1081682"/>
            <a:ext cx="6822759" cy="504000"/>
          </a:xfrm>
          <a:prstGeom prst="rect">
            <a:avLst/>
          </a:prstGeom>
        </p:spPr>
        <p:txBody>
          <a:bodyPr vert="horz"/>
          <a:lstStyle>
            <a:lvl1pPr algn="l">
              <a:lnSpc>
                <a:spcPct val="90000"/>
              </a:lnSpc>
              <a:defRPr sz="2800" b="1" baseline="0">
                <a:solidFill>
                  <a:schemeClr val="tx2"/>
                </a:solidFill>
                <a:latin typeface="Arial" pitchFamily="34" charset="0"/>
                <a:cs typeface="Arial" pitchFamily="34" charset="0"/>
              </a:defRPr>
            </a:lvl1pPr>
          </a:lstStyle>
          <a:p>
            <a:r>
              <a:rPr lang="en-GB" noProof="0" dirty="0"/>
              <a:t>Click to add presentation title</a:t>
            </a:r>
          </a:p>
        </p:txBody>
      </p:sp>
      <p:pic>
        <p:nvPicPr>
          <p:cNvPr id="23" name="Picture 22" descr="AZ_RGB_H_POS.jp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038760" y="106818"/>
            <a:ext cx="1998000" cy="659979"/>
          </a:xfrm>
          <a:prstGeom prst="rect">
            <a:avLst/>
          </a:prstGeom>
        </p:spPr>
      </p:pic>
      <p:pic>
        <p:nvPicPr>
          <p:cNvPr id="3" name="Picture 2" descr="page_04_AST109_TCell_Cancer_Cell_Lipid_Layer_10K_01_screen.jpg"/>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144463" y="2876550"/>
            <a:ext cx="8856000" cy="2125664"/>
          </a:xfrm>
          <a:prstGeom prst="rect">
            <a:avLst/>
          </a:prstGeom>
        </p:spPr>
      </p:pic>
      <p:sp>
        <p:nvSpPr>
          <p:cNvPr id="10" name="Text Placeholder 29"/>
          <p:cNvSpPr>
            <a:spLocks noGrp="1"/>
          </p:cNvSpPr>
          <p:nvPr>
            <p:ph type="body" sz="quarter" idx="11" hasCustomPrompt="1"/>
          </p:nvPr>
        </p:nvSpPr>
        <p:spPr>
          <a:xfrm>
            <a:off x="215999" y="2401650"/>
            <a:ext cx="6480000" cy="190800"/>
          </a:xfrm>
          <a:prstGeom prst="rect">
            <a:avLst/>
          </a:prstGeom>
        </p:spPr>
        <p:txBody>
          <a:bodyPr vert="horz"/>
          <a:lstStyle>
            <a:lvl1pPr marL="0" indent="0">
              <a:lnSpc>
                <a:spcPts val="1100"/>
              </a:lnSpc>
              <a:spcBef>
                <a:spcPts val="0"/>
              </a:spcBef>
              <a:buNone/>
              <a:defRPr sz="1400" b="1">
                <a:solidFill>
                  <a:schemeClr val="tx1"/>
                </a:solidFill>
                <a:latin typeface="Arial" pitchFamily="34" charset="0"/>
                <a:cs typeface="Arial" pitchFamily="34" charset="0"/>
              </a:defRPr>
            </a:lvl1pPr>
          </a:lstStyle>
          <a:p>
            <a:pPr lvl="0"/>
            <a:r>
              <a:rPr lang="en-GB" noProof="0" dirty="0"/>
              <a:t>Click to add speaker title</a:t>
            </a:r>
          </a:p>
        </p:txBody>
      </p:sp>
      <p:sp>
        <p:nvSpPr>
          <p:cNvPr id="11" name="Text Placeholder 29"/>
          <p:cNvSpPr>
            <a:spLocks noGrp="1"/>
          </p:cNvSpPr>
          <p:nvPr>
            <p:ph type="body" sz="quarter" idx="12" hasCustomPrompt="1"/>
          </p:nvPr>
        </p:nvSpPr>
        <p:spPr>
          <a:xfrm>
            <a:off x="215999" y="2607900"/>
            <a:ext cx="6480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dirty="0"/>
              <a:t>Click to add event title</a:t>
            </a:r>
          </a:p>
        </p:txBody>
      </p:sp>
      <p:sp>
        <p:nvSpPr>
          <p:cNvPr id="12" name="Text Placeholder 29"/>
          <p:cNvSpPr>
            <a:spLocks noGrp="1"/>
          </p:cNvSpPr>
          <p:nvPr>
            <p:ph type="body" sz="quarter" idx="15" hasCustomPrompt="1"/>
          </p:nvPr>
        </p:nvSpPr>
        <p:spPr>
          <a:xfrm>
            <a:off x="7128000" y="2401650"/>
            <a:ext cx="1872000" cy="190800"/>
          </a:xfrm>
          <a:prstGeom prst="rect">
            <a:avLst/>
          </a:prstGeom>
        </p:spPr>
        <p:txBody>
          <a:bodyPr vert="horz"/>
          <a:lstStyle>
            <a:lvl1pPr marL="0" indent="0">
              <a:lnSpc>
                <a:spcPts val="1100"/>
              </a:lnSpc>
              <a:spcBef>
                <a:spcPts val="0"/>
              </a:spcBef>
              <a:buNone/>
              <a:defRPr sz="1200" baseline="0">
                <a:solidFill>
                  <a:schemeClr val="tx1"/>
                </a:solidFill>
                <a:latin typeface="Arial" pitchFamily="34" charset="0"/>
                <a:cs typeface="Arial" pitchFamily="34" charset="0"/>
              </a:defRPr>
            </a:lvl1pPr>
          </a:lstStyle>
          <a:p>
            <a:pPr lvl="0"/>
            <a:r>
              <a:rPr lang="en-GB" noProof="0" dirty="0"/>
              <a:t>Confidential statement</a:t>
            </a:r>
          </a:p>
        </p:txBody>
      </p:sp>
      <p:sp>
        <p:nvSpPr>
          <p:cNvPr id="13" name="Text Placeholder 29"/>
          <p:cNvSpPr>
            <a:spLocks noGrp="1"/>
          </p:cNvSpPr>
          <p:nvPr>
            <p:ph type="body" sz="quarter" idx="13" hasCustomPrompt="1"/>
          </p:nvPr>
        </p:nvSpPr>
        <p:spPr>
          <a:xfrm>
            <a:off x="7128000" y="2607900"/>
            <a:ext cx="1872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dirty="0"/>
              <a:t>00 Month Year</a:t>
            </a:r>
          </a:p>
        </p:txBody>
      </p:sp>
    </p:spTree>
    <p:extLst>
      <p:ext uri="{BB962C8B-B14F-4D97-AF65-F5344CB8AC3E}">
        <p14:creationId xmlns:p14="http://schemas.microsoft.com/office/powerpoint/2010/main" val="12977861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VMD">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216001" y="1081682"/>
            <a:ext cx="6822759" cy="504000"/>
          </a:xfrm>
          <a:prstGeom prst="rect">
            <a:avLst/>
          </a:prstGeom>
        </p:spPr>
        <p:txBody>
          <a:bodyPr vert="horz"/>
          <a:lstStyle>
            <a:lvl1pPr algn="l">
              <a:lnSpc>
                <a:spcPct val="90000"/>
              </a:lnSpc>
              <a:defRPr sz="2800" b="1" baseline="0">
                <a:solidFill>
                  <a:schemeClr val="tx2"/>
                </a:solidFill>
                <a:latin typeface="Arial" pitchFamily="34" charset="0"/>
                <a:cs typeface="Arial" pitchFamily="34" charset="0"/>
              </a:defRPr>
            </a:lvl1pPr>
          </a:lstStyle>
          <a:p>
            <a:r>
              <a:rPr lang="en-GB" noProof="0" dirty="0"/>
              <a:t>Click to add presentation title</a:t>
            </a:r>
          </a:p>
        </p:txBody>
      </p:sp>
      <p:pic>
        <p:nvPicPr>
          <p:cNvPr id="23" name="Picture 22" descr="AZ_RGB_H_POS.jp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038760" y="106818"/>
            <a:ext cx="1998000" cy="659979"/>
          </a:xfrm>
          <a:prstGeom prst="rect">
            <a:avLst/>
          </a:prstGeom>
        </p:spPr>
      </p:pic>
      <p:pic>
        <p:nvPicPr>
          <p:cNvPr id="2" name="Picture 1" descr="CR_Science image_f1_screen.jpg"/>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142821" y="2876550"/>
            <a:ext cx="8850368" cy="2125664"/>
          </a:xfrm>
          <a:prstGeom prst="rect">
            <a:avLst/>
          </a:prstGeom>
        </p:spPr>
      </p:pic>
      <p:sp>
        <p:nvSpPr>
          <p:cNvPr id="10" name="Text Placeholder 29"/>
          <p:cNvSpPr>
            <a:spLocks noGrp="1"/>
          </p:cNvSpPr>
          <p:nvPr>
            <p:ph type="body" sz="quarter" idx="11" hasCustomPrompt="1"/>
          </p:nvPr>
        </p:nvSpPr>
        <p:spPr>
          <a:xfrm>
            <a:off x="215999" y="2401650"/>
            <a:ext cx="6480000" cy="190800"/>
          </a:xfrm>
          <a:prstGeom prst="rect">
            <a:avLst/>
          </a:prstGeom>
        </p:spPr>
        <p:txBody>
          <a:bodyPr vert="horz"/>
          <a:lstStyle>
            <a:lvl1pPr marL="0" indent="0">
              <a:lnSpc>
                <a:spcPts val="1100"/>
              </a:lnSpc>
              <a:spcBef>
                <a:spcPts val="0"/>
              </a:spcBef>
              <a:buNone/>
              <a:defRPr sz="1400" b="1">
                <a:solidFill>
                  <a:schemeClr val="tx1"/>
                </a:solidFill>
                <a:latin typeface="Arial" pitchFamily="34" charset="0"/>
                <a:cs typeface="Arial" pitchFamily="34" charset="0"/>
              </a:defRPr>
            </a:lvl1pPr>
          </a:lstStyle>
          <a:p>
            <a:pPr lvl="0"/>
            <a:r>
              <a:rPr lang="en-GB" noProof="0" dirty="0"/>
              <a:t>Click to add speaker title</a:t>
            </a:r>
          </a:p>
        </p:txBody>
      </p:sp>
      <p:sp>
        <p:nvSpPr>
          <p:cNvPr id="11" name="Text Placeholder 29"/>
          <p:cNvSpPr>
            <a:spLocks noGrp="1"/>
          </p:cNvSpPr>
          <p:nvPr>
            <p:ph type="body" sz="quarter" idx="12" hasCustomPrompt="1"/>
          </p:nvPr>
        </p:nvSpPr>
        <p:spPr>
          <a:xfrm>
            <a:off x="215999" y="2607900"/>
            <a:ext cx="6480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dirty="0"/>
              <a:t>Click to add event title</a:t>
            </a:r>
          </a:p>
        </p:txBody>
      </p:sp>
      <p:sp>
        <p:nvSpPr>
          <p:cNvPr id="12" name="Text Placeholder 29"/>
          <p:cNvSpPr>
            <a:spLocks noGrp="1"/>
          </p:cNvSpPr>
          <p:nvPr>
            <p:ph type="body" sz="quarter" idx="15" hasCustomPrompt="1"/>
          </p:nvPr>
        </p:nvSpPr>
        <p:spPr>
          <a:xfrm>
            <a:off x="7128000" y="2401650"/>
            <a:ext cx="1872000" cy="190800"/>
          </a:xfrm>
          <a:prstGeom prst="rect">
            <a:avLst/>
          </a:prstGeom>
        </p:spPr>
        <p:txBody>
          <a:bodyPr vert="horz"/>
          <a:lstStyle>
            <a:lvl1pPr marL="0" indent="0">
              <a:lnSpc>
                <a:spcPts val="1100"/>
              </a:lnSpc>
              <a:spcBef>
                <a:spcPts val="0"/>
              </a:spcBef>
              <a:buNone/>
              <a:defRPr sz="1200" baseline="0">
                <a:solidFill>
                  <a:schemeClr val="tx1"/>
                </a:solidFill>
                <a:latin typeface="Arial" pitchFamily="34" charset="0"/>
                <a:cs typeface="Arial" pitchFamily="34" charset="0"/>
              </a:defRPr>
            </a:lvl1pPr>
          </a:lstStyle>
          <a:p>
            <a:pPr lvl="0"/>
            <a:r>
              <a:rPr lang="en-GB" noProof="0" dirty="0"/>
              <a:t>Confidential statement</a:t>
            </a:r>
          </a:p>
        </p:txBody>
      </p:sp>
      <p:sp>
        <p:nvSpPr>
          <p:cNvPr id="13" name="Text Placeholder 29"/>
          <p:cNvSpPr>
            <a:spLocks noGrp="1"/>
          </p:cNvSpPr>
          <p:nvPr>
            <p:ph type="body" sz="quarter" idx="13" hasCustomPrompt="1"/>
          </p:nvPr>
        </p:nvSpPr>
        <p:spPr>
          <a:xfrm>
            <a:off x="7128000" y="2607900"/>
            <a:ext cx="1872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dirty="0"/>
              <a:t>00 Month Year</a:t>
            </a:r>
          </a:p>
        </p:txBody>
      </p:sp>
    </p:spTree>
    <p:extLst>
      <p:ext uri="{BB962C8B-B14F-4D97-AF65-F5344CB8AC3E}">
        <p14:creationId xmlns:p14="http://schemas.microsoft.com/office/powerpoint/2010/main" val="341249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ctDNA">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216001" y="1081682"/>
            <a:ext cx="6822759" cy="504000"/>
          </a:xfrm>
          <a:prstGeom prst="rect">
            <a:avLst/>
          </a:prstGeom>
        </p:spPr>
        <p:txBody>
          <a:bodyPr vert="horz"/>
          <a:lstStyle>
            <a:lvl1pPr algn="l">
              <a:lnSpc>
                <a:spcPct val="90000"/>
              </a:lnSpc>
              <a:defRPr sz="2800" b="1" baseline="0">
                <a:solidFill>
                  <a:schemeClr val="tx2"/>
                </a:solidFill>
                <a:latin typeface="Arial" pitchFamily="34" charset="0"/>
                <a:cs typeface="Arial" pitchFamily="34" charset="0"/>
              </a:defRPr>
            </a:lvl1pPr>
          </a:lstStyle>
          <a:p>
            <a:r>
              <a:rPr lang="en-GB" noProof="0" dirty="0"/>
              <a:t>Click to add presentation title</a:t>
            </a:r>
          </a:p>
        </p:txBody>
      </p:sp>
      <p:pic>
        <p:nvPicPr>
          <p:cNvPr id="23" name="Picture 22" descr="AZ_RGB_H_POS.jp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038760" y="106818"/>
            <a:ext cx="1998000" cy="659979"/>
          </a:xfrm>
          <a:prstGeom prst="rect">
            <a:avLst/>
          </a:prstGeom>
        </p:spPr>
      </p:pic>
      <p:pic>
        <p:nvPicPr>
          <p:cNvPr id="3" name="Picture 2" descr="DNA_Inside_Blood_Vessel_10K_AD_screen.jpg"/>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146957" y="2876550"/>
            <a:ext cx="8856000" cy="2125664"/>
          </a:xfrm>
          <a:prstGeom prst="rect">
            <a:avLst/>
          </a:prstGeom>
        </p:spPr>
      </p:pic>
      <p:sp>
        <p:nvSpPr>
          <p:cNvPr id="10" name="Text Placeholder 29"/>
          <p:cNvSpPr>
            <a:spLocks noGrp="1"/>
          </p:cNvSpPr>
          <p:nvPr>
            <p:ph type="body" sz="quarter" idx="11" hasCustomPrompt="1"/>
          </p:nvPr>
        </p:nvSpPr>
        <p:spPr>
          <a:xfrm>
            <a:off x="215999" y="2401650"/>
            <a:ext cx="6480000" cy="190800"/>
          </a:xfrm>
          <a:prstGeom prst="rect">
            <a:avLst/>
          </a:prstGeom>
        </p:spPr>
        <p:txBody>
          <a:bodyPr vert="horz"/>
          <a:lstStyle>
            <a:lvl1pPr marL="0" indent="0">
              <a:lnSpc>
                <a:spcPts val="1100"/>
              </a:lnSpc>
              <a:spcBef>
                <a:spcPts val="0"/>
              </a:spcBef>
              <a:buNone/>
              <a:defRPr sz="1400" b="1">
                <a:solidFill>
                  <a:schemeClr val="tx1"/>
                </a:solidFill>
                <a:latin typeface="Arial" pitchFamily="34" charset="0"/>
                <a:cs typeface="Arial" pitchFamily="34" charset="0"/>
              </a:defRPr>
            </a:lvl1pPr>
          </a:lstStyle>
          <a:p>
            <a:pPr lvl="0"/>
            <a:r>
              <a:rPr lang="en-GB" noProof="0" dirty="0"/>
              <a:t>Click to add speaker title</a:t>
            </a:r>
          </a:p>
        </p:txBody>
      </p:sp>
      <p:sp>
        <p:nvSpPr>
          <p:cNvPr id="11" name="Text Placeholder 29"/>
          <p:cNvSpPr>
            <a:spLocks noGrp="1"/>
          </p:cNvSpPr>
          <p:nvPr>
            <p:ph type="body" sz="quarter" idx="12" hasCustomPrompt="1"/>
          </p:nvPr>
        </p:nvSpPr>
        <p:spPr>
          <a:xfrm>
            <a:off x="215999" y="2607900"/>
            <a:ext cx="6480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dirty="0"/>
              <a:t>Click to add event title</a:t>
            </a:r>
          </a:p>
        </p:txBody>
      </p:sp>
      <p:sp>
        <p:nvSpPr>
          <p:cNvPr id="12" name="Text Placeholder 29"/>
          <p:cNvSpPr>
            <a:spLocks noGrp="1"/>
          </p:cNvSpPr>
          <p:nvPr>
            <p:ph type="body" sz="quarter" idx="15" hasCustomPrompt="1"/>
          </p:nvPr>
        </p:nvSpPr>
        <p:spPr>
          <a:xfrm>
            <a:off x="7128000" y="2401650"/>
            <a:ext cx="1872000" cy="190800"/>
          </a:xfrm>
          <a:prstGeom prst="rect">
            <a:avLst/>
          </a:prstGeom>
        </p:spPr>
        <p:txBody>
          <a:bodyPr vert="horz"/>
          <a:lstStyle>
            <a:lvl1pPr marL="0" indent="0">
              <a:lnSpc>
                <a:spcPts val="1100"/>
              </a:lnSpc>
              <a:spcBef>
                <a:spcPts val="0"/>
              </a:spcBef>
              <a:buNone/>
              <a:defRPr sz="1200" baseline="0">
                <a:solidFill>
                  <a:schemeClr val="tx1"/>
                </a:solidFill>
                <a:latin typeface="Arial" pitchFamily="34" charset="0"/>
                <a:cs typeface="Arial" pitchFamily="34" charset="0"/>
              </a:defRPr>
            </a:lvl1pPr>
          </a:lstStyle>
          <a:p>
            <a:pPr lvl="0"/>
            <a:r>
              <a:rPr lang="en-GB" noProof="0" dirty="0"/>
              <a:t>Confidential statement</a:t>
            </a:r>
          </a:p>
        </p:txBody>
      </p:sp>
      <p:sp>
        <p:nvSpPr>
          <p:cNvPr id="13" name="Text Placeholder 29"/>
          <p:cNvSpPr>
            <a:spLocks noGrp="1"/>
          </p:cNvSpPr>
          <p:nvPr>
            <p:ph type="body" sz="quarter" idx="13" hasCustomPrompt="1"/>
          </p:nvPr>
        </p:nvSpPr>
        <p:spPr>
          <a:xfrm>
            <a:off x="7128000" y="2607900"/>
            <a:ext cx="1872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dirty="0"/>
              <a:t>00 Month Year</a:t>
            </a:r>
          </a:p>
        </p:txBody>
      </p:sp>
    </p:spTree>
    <p:extLst>
      <p:ext uri="{BB962C8B-B14F-4D97-AF65-F5344CB8AC3E}">
        <p14:creationId xmlns:p14="http://schemas.microsoft.com/office/powerpoint/2010/main" val="37670094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Discovery Sciences">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216001" y="1081682"/>
            <a:ext cx="6822759" cy="504000"/>
          </a:xfrm>
          <a:prstGeom prst="rect">
            <a:avLst/>
          </a:prstGeom>
        </p:spPr>
        <p:txBody>
          <a:bodyPr vert="horz"/>
          <a:lstStyle>
            <a:lvl1pPr algn="l">
              <a:lnSpc>
                <a:spcPct val="90000"/>
              </a:lnSpc>
              <a:defRPr sz="2800" b="1" baseline="0">
                <a:solidFill>
                  <a:schemeClr val="tx2"/>
                </a:solidFill>
                <a:latin typeface="Arial" pitchFamily="34" charset="0"/>
                <a:cs typeface="Arial" pitchFamily="34" charset="0"/>
              </a:defRPr>
            </a:lvl1pPr>
          </a:lstStyle>
          <a:p>
            <a:r>
              <a:rPr lang="en-GB" noProof="0" dirty="0"/>
              <a:t>Click to add presentation title</a:t>
            </a:r>
          </a:p>
        </p:txBody>
      </p:sp>
      <p:pic>
        <p:nvPicPr>
          <p:cNvPr id="23" name="Picture 22" descr="AZ_RGB_H_POS.jp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038760" y="106818"/>
            <a:ext cx="1998000" cy="659979"/>
          </a:xfrm>
          <a:prstGeom prst="rect">
            <a:avLst/>
          </a:prstGeom>
        </p:spPr>
      </p:pic>
      <p:pic>
        <p:nvPicPr>
          <p:cNvPr id="2" name="Picture 1" descr="CRISPR_technology_for_genome_editing_screen.jpg"/>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146957" y="2876550"/>
            <a:ext cx="8856000" cy="2125664"/>
          </a:xfrm>
          <a:prstGeom prst="rect">
            <a:avLst/>
          </a:prstGeom>
        </p:spPr>
      </p:pic>
      <p:sp>
        <p:nvSpPr>
          <p:cNvPr id="10" name="Text Placeholder 29"/>
          <p:cNvSpPr>
            <a:spLocks noGrp="1"/>
          </p:cNvSpPr>
          <p:nvPr>
            <p:ph type="body" sz="quarter" idx="11" hasCustomPrompt="1"/>
          </p:nvPr>
        </p:nvSpPr>
        <p:spPr>
          <a:xfrm>
            <a:off x="215999" y="2401650"/>
            <a:ext cx="6480000" cy="190800"/>
          </a:xfrm>
          <a:prstGeom prst="rect">
            <a:avLst/>
          </a:prstGeom>
        </p:spPr>
        <p:txBody>
          <a:bodyPr vert="horz"/>
          <a:lstStyle>
            <a:lvl1pPr marL="0" indent="0">
              <a:lnSpc>
                <a:spcPts val="1100"/>
              </a:lnSpc>
              <a:spcBef>
                <a:spcPts val="0"/>
              </a:spcBef>
              <a:buNone/>
              <a:defRPr sz="1400" b="1">
                <a:solidFill>
                  <a:schemeClr val="tx1"/>
                </a:solidFill>
                <a:latin typeface="Arial" pitchFamily="34" charset="0"/>
                <a:cs typeface="Arial" pitchFamily="34" charset="0"/>
              </a:defRPr>
            </a:lvl1pPr>
          </a:lstStyle>
          <a:p>
            <a:pPr lvl="0"/>
            <a:r>
              <a:rPr lang="en-GB" noProof="0" dirty="0"/>
              <a:t>Click to add speaker title</a:t>
            </a:r>
          </a:p>
        </p:txBody>
      </p:sp>
      <p:sp>
        <p:nvSpPr>
          <p:cNvPr id="11" name="Text Placeholder 29"/>
          <p:cNvSpPr>
            <a:spLocks noGrp="1"/>
          </p:cNvSpPr>
          <p:nvPr>
            <p:ph type="body" sz="quarter" idx="12" hasCustomPrompt="1"/>
          </p:nvPr>
        </p:nvSpPr>
        <p:spPr>
          <a:xfrm>
            <a:off x="215999" y="2607900"/>
            <a:ext cx="6480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dirty="0"/>
              <a:t>Click to add event title</a:t>
            </a:r>
          </a:p>
        </p:txBody>
      </p:sp>
      <p:sp>
        <p:nvSpPr>
          <p:cNvPr id="12" name="Text Placeholder 29"/>
          <p:cNvSpPr>
            <a:spLocks noGrp="1"/>
          </p:cNvSpPr>
          <p:nvPr>
            <p:ph type="body" sz="quarter" idx="15" hasCustomPrompt="1"/>
          </p:nvPr>
        </p:nvSpPr>
        <p:spPr>
          <a:xfrm>
            <a:off x="7128000" y="2401650"/>
            <a:ext cx="1872000" cy="190800"/>
          </a:xfrm>
          <a:prstGeom prst="rect">
            <a:avLst/>
          </a:prstGeom>
        </p:spPr>
        <p:txBody>
          <a:bodyPr vert="horz"/>
          <a:lstStyle>
            <a:lvl1pPr marL="0" indent="0">
              <a:lnSpc>
                <a:spcPts val="1100"/>
              </a:lnSpc>
              <a:spcBef>
                <a:spcPts val="0"/>
              </a:spcBef>
              <a:buNone/>
              <a:defRPr sz="1200" baseline="0">
                <a:solidFill>
                  <a:schemeClr val="tx1"/>
                </a:solidFill>
                <a:latin typeface="Arial" pitchFamily="34" charset="0"/>
                <a:cs typeface="Arial" pitchFamily="34" charset="0"/>
              </a:defRPr>
            </a:lvl1pPr>
          </a:lstStyle>
          <a:p>
            <a:pPr lvl="0"/>
            <a:r>
              <a:rPr lang="en-GB" noProof="0" dirty="0"/>
              <a:t>Confidential statement</a:t>
            </a:r>
          </a:p>
        </p:txBody>
      </p:sp>
      <p:sp>
        <p:nvSpPr>
          <p:cNvPr id="13" name="Text Placeholder 29"/>
          <p:cNvSpPr>
            <a:spLocks noGrp="1"/>
          </p:cNvSpPr>
          <p:nvPr>
            <p:ph type="body" sz="quarter" idx="13" hasCustomPrompt="1"/>
          </p:nvPr>
        </p:nvSpPr>
        <p:spPr>
          <a:xfrm>
            <a:off x="7128000" y="2607900"/>
            <a:ext cx="1872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dirty="0"/>
              <a:t>00 Month Year</a:t>
            </a:r>
          </a:p>
        </p:txBody>
      </p:sp>
    </p:spTree>
    <p:extLst>
      <p:ext uri="{BB962C8B-B14F-4D97-AF65-F5344CB8AC3E}">
        <p14:creationId xmlns:p14="http://schemas.microsoft.com/office/powerpoint/2010/main" val="13196244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Neuro">
    <p:spTree>
      <p:nvGrpSpPr>
        <p:cNvPr id="1" name=""/>
        <p:cNvGrpSpPr/>
        <p:nvPr/>
      </p:nvGrpSpPr>
      <p:grpSpPr>
        <a:xfrm>
          <a:off x="0" y="0"/>
          <a:ext cx="0" cy="0"/>
          <a:chOff x="0" y="0"/>
          <a:chExt cx="0" cy="0"/>
        </a:xfrm>
      </p:grpSpPr>
      <p:sp>
        <p:nvSpPr>
          <p:cNvPr id="13" name="Title 8"/>
          <p:cNvSpPr>
            <a:spLocks noGrp="1"/>
          </p:cNvSpPr>
          <p:nvPr>
            <p:ph type="title" hasCustomPrompt="1"/>
          </p:nvPr>
        </p:nvSpPr>
        <p:spPr>
          <a:xfrm>
            <a:off x="216001" y="1081682"/>
            <a:ext cx="6822759" cy="504000"/>
          </a:xfrm>
          <a:prstGeom prst="rect">
            <a:avLst/>
          </a:prstGeom>
        </p:spPr>
        <p:txBody>
          <a:bodyPr vert="horz"/>
          <a:lstStyle>
            <a:lvl1pPr algn="l">
              <a:lnSpc>
                <a:spcPct val="90000"/>
              </a:lnSpc>
              <a:defRPr sz="2800" b="1" baseline="0">
                <a:solidFill>
                  <a:schemeClr val="tx2"/>
                </a:solidFill>
                <a:latin typeface="Arial" pitchFamily="34" charset="0"/>
                <a:cs typeface="Arial" pitchFamily="34" charset="0"/>
              </a:defRPr>
            </a:lvl1pPr>
          </a:lstStyle>
          <a:p>
            <a:r>
              <a:rPr lang="en-GB" noProof="0" dirty="0"/>
              <a:t>Click to add presentation title</a:t>
            </a:r>
          </a:p>
        </p:txBody>
      </p:sp>
      <p:pic>
        <p:nvPicPr>
          <p:cNvPr id="11" name="Picture 10" descr="AZ_RGB_H_POS.jp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038760" y="106818"/>
            <a:ext cx="1998000" cy="659979"/>
          </a:xfrm>
          <a:prstGeom prst="rect">
            <a:avLst/>
          </a:prstGeom>
        </p:spPr>
      </p:pic>
      <p:pic>
        <p:nvPicPr>
          <p:cNvPr id="10" name="Picture Placeholder 13" descr="AZ1383_screen rotate.jpg"/>
          <p:cNvPicPr>
            <a:picLocks noChangeAspect="1"/>
          </p:cNvPicPr>
          <p:nvPr userDrawn="1"/>
        </p:nvPicPr>
        <p:blipFill>
          <a:blip r:embed="rId3" cstate="print">
            <a:extLst>
              <a:ext uri="{28A0092B-C50C-407E-A947-70E740481C1C}">
                <a14:useLocalDpi xmlns:a14="http://schemas.microsoft.com/office/drawing/2010/main"/>
              </a:ext>
            </a:extLst>
          </a:blip>
          <a:srcRect/>
          <a:stretch>
            <a:fillRect/>
          </a:stretch>
        </p:blipFill>
        <p:spPr>
          <a:xfrm>
            <a:off x="144001" y="2875468"/>
            <a:ext cx="8855075" cy="2133000"/>
          </a:xfrm>
          <a:prstGeom prst="rect">
            <a:avLst/>
          </a:prstGeom>
        </p:spPr>
      </p:pic>
      <p:sp>
        <p:nvSpPr>
          <p:cNvPr id="16" name="Text Placeholder 29"/>
          <p:cNvSpPr>
            <a:spLocks noGrp="1"/>
          </p:cNvSpPr>
          <p:nvPr>
            <p:ph type="body" sz="quarter" idx="11" hasCustomPrompt="1"/>
          </p:nvPr>
        </p:nvSpPr>
        <p:spPr>
          <a:xfrm>
            <a:off x="215999" y="2401650"/>
            <a:ext cx="6480000" cy="190800"/>
          </a:xfrm>
          <a:prstGeom prst="rect">
            <a:avLst/>
          </a:prstGeom>
        </p:spPr>
        <p:txBody>
          <a:bodyPr vert="horz"/>
          <a:lstStyle>
            <a:lvl1pPr marL="0" indent="0">
              <a:lnSpc>
                <a:spcPts val="1100"/>
              </a:lnSpc>
              <a:spcBef>
                <a:spcPts val="0"/>
              </a:spcBef>
              <a:buNone/>
              <a:defRPr sz="1400" b="1">
                <a:solidFill>
                  <a:schemeClr val="tx1"/>
                </a:solidFill>
                <a:latin typeface="Arial" pitchFamily="34" charset="0"/>
                <a:cs typeface="Arial" pitchFamily="34" charset="0"/>
              </a:defRPr>
            </a:lvl1pPr>
          </a:lstStyle>
          <a:p>
            <a:pPr lvl="0"/>
            <a:r>
              <a:rPr lang="en-GB" noProof="0" dirty="0"/>
              <a:t>Click to add speaker title</a:t>
            </a:r>
          </a:p>
        </p:txBody>
      </p:sp>
      <p:sp>
        <p:nvSpPr>
          <p:cNvPr id="17" name="Text Placeholder 29"/>
          <p:cNvSpPr>
            <a:spLocks noGrp="1"/>
          </p:cNvSpPr>
          <p:nvPr>
            <p:ph type="body" sz="quarter" idx="12" hasCustomPrompt="1"/>
          </p:nvPr>
        </p:nvSpPr>
        <p:spPr>
          <a:xfrm>
            <a:off x="215999" y="2607900"/>
            <a:ext cx="6480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dirty="0"/>
              <a:t>Click to add event title</a:t>
            </a:r>
          </a:p>
        </p:txBody>
      </p:sp>
      <p:sp>
        <p:nvSpPr>
          <p:cNvPr id="18" name="Text Placeholder 29"/>
          <p:cNvSpPr>
            <a:spLocks noGrp="1"/>
          </p:cNvSpPr>
          <p:nvPr>
            <p:ph type="body" sz="quarter" idx="15" hasCustomPrompt="1"/>
          </p:nvPr>
        </p:nvSpPr>
        <p:spPr>
          <a:xfrm>
            <a:off x="7128000" y="2401650"/>
            <a:ext cx="1872000" cy="190800"/>
          </a:xfrm>
          <a:prstGeom prst="rect">
            <a:avLst/>
          </a:prstGeom>
        </p:spPr>
        <p:txBody>
          <a:bodyPr vert="horz"/>
          <a:lstStyle>
            <a:lvl1pPr marL="0" indent="0">
              <a:lnSpc>
                <a:spcPts val="1100"/>
              </a:lnSpc>
              <a:spcBef>
                <a:spcPts val="0"/>
              </a:spcBef>
              <a:buNone/>
              <a:defRPr sz="1200" baseline="0">
                <a:solidFill>
                  <a:schemeClr val="tx1"/>
                </a:solidFill>
                <a:latin typeface="Arial" pitchFamily="34" charset="0"/>
                <a:cs typeface="Arial" pitchFamily="34" charset="0"/>
              </a:defRPr>
            </a:lvl1pPr>
          </a:lstStyle>
          <a:p>
            <a:pPr lvl="0"/>
            <a:r>
              <a:rPr lang="en-GB" noProof="0" dirty="0"/>
              <a:t>Confidential statement</a:t>
            </a:r>
          </a:p>
        </p:txBody>
      </p:sp>
      <p:sp>
        <p:nvSpPr>
          <p:cNvPr id="19" name="Text Placeholder 29"/>
          <p:cNvSpPr>
            <a:spLocks noGrp="1"/>
          </p:cNvSpPr>
          <p:nvPr>
            <p:ph type="body" sz="quarter" idx="13" hasCustomPrompt="1"/>
          </p:nvPr>
        </p:nvSpPr>
        <p:spPr>
          <a:xfrm>
            <a:off x="7128000" y="2607900"/>
            <a:ext cx="1872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dirty="0"/>
              <a:t>00 Month Year</a:t>
            </a:r>
          </a:p>
        </p:txBody>
      </p:sp>
    </p:spTree>
    <p:extLst>
      <p:ext uri="{BB962C8B-B14F-4D97-AF65-F5344CB8AC3E}">
        <p14:creationId xmlns:p14="http://schemas.microsoft.com/office/powerpoint/2010/main" val="20688526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Infection">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44000" y="2877962"/>
            <a:ext cx="8853082" cy="2128214"/>
          </a:xfrm>
          <a:prstGeom prst="rect">
            <a:avLst/>
          </a:prstGeom>
        </p:spPr>
      </p:pic>
      <p:sp>
        <p:nvSpPr>
          <p:cNvPr id="13" name="Title 8"/>
          <p:cNvSpPr>
            <a:spLocks noGrp="1"/>
          </p:cNvSpPr>
          <p:nvPr>
            <p:ph type="title" hasCustomPrompt="1"/>
          </p:nvPr>
        </p:nvSpPr>
        <p:spPr>
          <a:xfrm>
            <a:off x="216001" y="1081682"/>
            <a:ext cx="6822759" cy="504000"/>
          </a:xfrm>
          <a:prstGeom prst="rect">
            <a:avLst/>
          </a:prstGeom>
        </p:spPr>
        <p:txBody>
          <a:bodyPr vert="horz"/>
          <a:lstStyle>
            <a:lvl1pPr algn="l">
              <a:lnSpc>
                <a:spcPct val="90000"/>
              </a:lnSpc>
              <a:defRPr sz="2800" b="1" baseline="0">
                <a:solidFill>
                  <a:schemeClr val="tx2"/>
                </a:solidFill>
                <a:latin typeface="Arial" pitchFamily="34" charset="0"/>
                <a:cs typeface="Arial" pitchFamily="34" charset="0"/>
              </a:defRPr>
            </a:lvl1pPr>
          </a:lstStyle>
          <a:p>
            <a:r>
              <a:rPr lang="en-GB" noProof="0" dirty="0"/>
              <a:t>Click to add presentation title</a:t>
            </a:r>
          </a:p>
        </p:txBody>
      </p:sp>
      <p:pic>
        <p:nvPicPr>
          <p:cNvPr id="11" name="Picture 10" descr="AZ_RGB_H_POS.jpg"/>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7038760" y="106818"/>
            <a:ext cx="1998000" cy="659979"/>
          </a:xfrm>
          <a:prstGeom prst="rect">
            <a:avLst/>
          </a:prstGeom>
        </p:spPr>
      </p:pic>
      <p:sp>
        <p:nvSpPr>
          <p:cNvPr id="9" name="Text Placeholder 29"/>
          <p:cNvSpPr>
            <a:spLocks noGrp="1"/>
          </p:cNvSpPr>
          <p:nvPr>
            <p:ph type="body" sz="quarter" idx="11" hasCustomPrompt="1"/>
          </p:nvPr>
        </p:nvSpPr>
        <p:spPr>
          <a:xfrm>
            <a:off x="215999" y="2401650"/>
            <a:ext cx="6480000" cy="190800"/>
          </a:xfrm>
          <a:prstGeom prst="rect">
            <a:avLst/>
          </a:prstGeom>
        </p:spPr>
        <p:txBody>
          <a:bodyPr vert="horz"/>
          <a:lstStyle>
            <a:lvl1pPr marL="0" indent="0">
              <a:lnSpc>
                <a:spcPts val="1100"/>
              </a:lnSpc>
              <a:spcBef>
                <a:spcPts val="0"/>
              </a:spcBef>
              <a:buNone/>
              <a:defRPr sz="1400" b="1">
                <a:solidFill>
                  <a:schemeClr val="tx1"/>
                </a:solidFill>
                <a:latin typeface="Arial" pitchFamily="34" charset="0"/>
                <a:cs typeface="Arial" pitchFamily="34" charset="0"/>
              </a:defRPr>
            </a:lvl1pPr>
          </a:lstStyle>
          <a:p>
            <a:pPr lvl="0"/>
            <a:r>
              <a:rPr lang="en-GB" noProof="0" dirty="0"/>
              <a:t>Click to add speaker title</a:t>
            </a:r>
          </a:p>
        </p:txBody>
      </p:sp>
      <p:sp>
        <p:nvSpPr>
          <p:cNvPr id="16" name="Text Placeholder 29"/>
          <p:cNvSpPr>
            <a:spLocks noGrp="1"/>
          </p:cNvSpPr>
          <p:nvPr>
            <p:ph type="body" sz="quarter" idx="12" hasCustomPrompt="1"/>
          </p:nvPr>
        </p:nvSpPr>
        <p:spPr>
          <a:xfrm>
            <a:off x="215999" y="2607900"/>
            <a:ext cx="6480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dirty="0"/>
              <a:t>Click to add event title</a:t>
            </a:r>
          </a:p>
        </p:txBody>
      </p:sp>
      <p:sp>
        <p:nvSpPr>
          <p:cNvPr id="17" name="Text Placeholder 29"/>
          <p:cNvSpPr>
            <a:spLocks noGrp="1"/>
          </p:cNvSpPr>
          <p:nvPr>
            <p:ph type="body" sz="quarter" idx="15" hasCustomPrompt="1"/>
          </p:nvPr>
        </p:nvSpPr>
        <p:spPr>
          <a:xfrm>
            <a:off x="7128000" y="2401650"/>
            <a:ext cx="1872000" cy="190800"/>
          </a:xfrm>
          <a:prstGeom prst="rect">
            <a:avLst/>
          </a:prstGeom>
        </p:spPr>
        <p:txBody>
          <a:bodyPr vert="horz"/>
          <a:lstStyle>
            <a:lvl1pPr marL="0" indent="0">
              <a:lnSpc>
                <a:spcPts val="1100"/>
              </a:lnSpc>
              <a:spcBef>
                <a:spcPts val="0"/>
              </a:spcBef>
              <a:buNone/>
              <a:defRPr sz="1200" baseline="0">
                <a:solidFill>
                  <a:schemeClr val="tx1"/>
                </a:solidFill>
                <a:latin typeface="Arial" pitchFamily="34" charset="0"/>
                <a:cs typeface="Arial" pitchFamily="34" charset="0"/>
              </a:defRPr>
            </a:lvl1pPr>
          </a:lstStyle>
          <a:p>
            <a:pPr lvl="0"/>
            <a:r>
              <a:rPr lang="en-GB" noProof="0" dirty="0"/>
              <a:t>Confidential statement</a:t>
            </a:r>
          </a:p>
        </p:txBody>
      </p:sp>
      <p:sp>
        <p:nvSpPr>
          <p:cNvPr id="18" name="Text Placeholder 29"/>
          <p:cNvSpPr>
            <a:spLocks noGrp="1"/>
          </p:cNvSpPr>
          <p:nvPr>
            <p:ph type="body" sz="quarter" idx="13" hasCustomPrompt="1"/>
          </p:nvPr>
        </p:nvSpPr>
        <p:spPr>
          <a:xfrm>
            <a:off x="7128000" y="2607900"/>
            <a:ext cx="1872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dirty="0"/>
              <a:t>00 Month Year</a:t>
            </a:r>
          </a:p>
        </p:txBody>
      </p:sp>
    </p:spTree>
    <p:extLst>
      <p:ext uri="{BB962C8B-B14F-4D97-AF65-F5344CB8AC3E}">
        <p14:creationId xmlns:p14="http://schemas.microsoft.com/office/powerpoint/2010/main" val="13097905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UK Scientist">
    <p:spTree>
      <p:nvGrpSpPr>
        <p:cNvPr id="1" name=""/>
        <p:cNvGrpSpPr/>
        <p:nvPr/>
      </p:nvGrpSpPr>
      <p:grpSpPr>
        <a:xfrm>
          <a:off x="0" y="0"/>
          <a:ext cx="0" cy="0"/>
          <a:chOff x="0" y="0"/>
          <a:chExt cx="0" cy="0"/>
        </a:xfrm>
      </p:grpSpPr>
      <p:sp>
        <p:nvSpPr>
          <p:cNvPr id="13" name="Title 8"/>
          <p:cNvSpPr>
            <a:spLocks noGrp="1"/>
          </p:cNvSpPr>
          <p:nvPr>
            <p:ph type="title" hasCustomPrompt="1"/>
          </p:nvPr>
        </p:nvSpPr>
        <p:spPr>
          <a:xfrm>
            <a:off x="216001" y="1081682"/>
            <a:ext cx="6822759" cy="504000"/>
          </a:xfrm>
          <a:prstGeom prst="rect">
            <a:avLst/>
          </a:prstGeom>
        </p:spPr>
        <p:txBody>
          <a:bodyPr vert="horz"/>
          <a:lstStyle>
            <a:lvl1pPr algn="l">
              <a:lnSpc>
                <a:spcPct val="90000"/>
              </a:lnSpc>
              <a:defRPr sz="2800" b="1" baseline="0">
                <a:solidFill>
                  <a:schemeClr val="tx2"/>
                </a:solidFill>
                <a:latin typeface="Arial" pitchFamily="34" charset="0"/>
                <a:cs typeface="Arial" pitchFamily="34" charset="0"/>
              </a:defRPr>
            </a:lvl1pPr>
          </a:lstStyle>
          <a:p>
            <a:r>
              <a:rPr lang="en-GB" noProof="0" dirty="0"/>
              <a:t>Click to add presentation title</a:t>
            </a:r>
          </a:p>
        </p:txBody>
      </p:sp>
      <p:pic>
        <p:nvPicPr>
          <p:cNvPr id="11" name="Picture 10" descr="AZ_RGB_H_POS.jp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038760" y="106818"/>
            <a:ext cx="1998000" cy="659979"/>
          </a:xfrm>
          <a:prstGeom prst="rect">
            <a:avLst/>
          </a:prstGeom>
        </p:spPr>
      </p:pic>
      <p:pic>
        <p:nvPicPr>
          <p:cNvPr id="10" name="Picture Placeholder 23" descr="AZ1388_screen.jpg"/>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144001" y="2875468"/>
            <a:ext cx="8855075" cy="2133000"/>
          </a:xfrm>
          <a:prstGeom prst="rect">
            <a:avLst/>
          </a:prstGeom>
        </p:spPr>
      </p:pic>
      <p:sp>
        <p:nvSpPr>
          <p:cNvPr id="16" name="Text Placeholder 29"/>
          <p:cNvSpPr>
            <a:spLocks noGrp="1"/>
          </p:cNvSpPr>
          <p:nvPr>
            <p:ph type="body" sz="quarter" idx="11" hasCustomPrompt="1"/>
          </p:nvPr>
        </p:nvSpPr>
        <p:spPr>
          <a:xfrm>
            <a:off x="215999" y="2401650"/>
            <a:ext cx="6480000" cy="190800"/>
          </a:xfrm>
          <a:prstGeom prst="rect">
            <a:avLst/>
          </a:prstGeom>
        </p:spPr>
        <p:txBody>
          <a:bodyPr vert="horz"/>
          <a:lstStyle>
            <a:lvl1pPr marL="0" indent="0">
              <a:lnSpc>
                <a:spcPts val="1100"/>
              </a:lnSpc>
              <a:spcBef>
                <a:spcPts val="0"/>
              </a:spcBef>
              <a:buNone/>
              <a:defRPr sz="1400" b="1">
                <a:solidFill>
                  <a:schemeClr val="tx1"/>
                </a:solidFill>
                <a:latin typeface="Arial" pitchFamily="34" charset="0"/>
                <a:cs typeface="Arial" pitchFamily="34" charset="0"/>
              </a:defRPr>
            </a:lvl1pPr>
          </a:lstStyle>
          <a:p>
            <a:pPr lvl="0"/>
            <a:r>
              <a:rPr lang="en-GB" noProof="0" dirty="0"/>
              <a:t>Click to add speaker title</a:t>
            </a:r>
          </a:p>
        </p:txBody>
      </p:sp>
      <p:sp>
        <p:nvSpPr>
          <p:cNvPr id="17" name="Text Placeholder 29"/>
          <p:cNvSpPr>
            <a:spLocks noGrp="1"/>
          </p:cNvSpPr>
          <p:nvPr>
            <p:ph type="body" sz="quarter" idx="12" hasCustomPrompt="1"/>
          </p:nvPr>
        </p:nvSpPr>
        <p:spPr>
          <a:xfrm>
            <a:off x="215999" y="2607900"/>
            <a:ext cx="6480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dirty="0"/>
              <a:t>Click to add event title</a:t>
            </a:r>
          </a:p>
        </p:txBody>
      </p:sp>
      <p:sp>
        <p:nvSpPr>
          <p:cNvPr id="18" name="Text Placeholder 29"/>
          <p:cNvSpPr>
            <a:spLocks noGrp="1"/>
          </p:cNvSpPr>
          <p:nvPr>
            <p:ph type="body" sz="quarter" idx="15" hasCustomPrompt="1"/>
          </p:nvPr>
        </p:nvSpPr>
        <p:spPr>
          <a:xfrm>
            <a:off x="7128000" y="2401650"/>
            <a:ext cx="1872000" cy="190800"/>
          </a:xfrm>
          <a:prstGeom prst="rect">
            <a:avLst/>
          </a:prstGeom>
        </p:spPr>
        <p:txBody>
          <a:bodyPr vert="horz"/>
          <a:lstStyle>
            <a:lvl1pPr marL="0" indent="0">
              <a:lnSpc>
                <a:spcPts val="1100"/>
              </a:lnSpc>
              <a:spcBef>
                <a:spcPts val="0"/>
              </a:spcBef>
              <a:buNone/>
              <a:defRPr sz="1200" baseline="0">
                <a:solidFill>
                  <a:schemeClr val="tx1"/>
                </a:solidFill>
                <a:latin typeface="Arial" pitchFamily="34" charset="0"/>
                <a:cs typeface="Arial" pitchFamily="34" charset="0"/>
              </a:defRPr>
            </a:lvl1pPr>
          </a:lstStyle>
          <a:p>
            <a:pPr lvl="0"/>
            <a:r>
              <a:rPr lang="en-GB" noProof="0" dirty="0"/>
              <a:t>Confidential statement</a:t>
            </a:r>
          </a:p>
        </p:txBody>
      </p:sp>
      <p:sp>
        <p:nvSpPr>
          <p:cNvPr id="19" name="Text Placeholder 29"/>
          <p:cNvSpPr>
            <a:spLocks noGrp="1"/>
          </p:cNvSpPr>
          <p:nvPr>
            <p:ph type="body" sz="quarter" idx="13" hasCustomPrompt="1"/>
          </p:nvPr>
        </p:nvSpPr>
        <p:spPr>
          <a:xfrm>
            <a:off x="7128000" y="2607900"/>
            <a:ext cx="1872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dirty="0"/>
              <a:t>00 Month Year</a:t>
            </a:r>
          </a:p>
        </p:txBody>
      </p:sp>
    </p:spTree>
    <p:extLst>
      <p:ext uri="{BB962C8B-B14F-4D97-AF65-F5344CB8AC3E}">
        <p14:creationId xmlns:p14="http://schemas.microsoft.com/office/powerpoint/2010/main" val="23874017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Scientist Examining Placenta">
    <p:spTree>
      <p:nvGrpSpPr>
        <p:cNvPr id="1" name=""/>
        <p:cNvGrpSpPr/>
        <p:nvPr/>
      </p:nvGrpSpPr>
      <p:grpSpPr>
        <a:xfrm>
          <a:off x="0" y="0"/>
          <a:ext cx="0" cy="0"/>
          <a:chOff x="0" y="0"/>
          <a:chExt cx="0" cy="0"/>
        </a:xfrm>
      </p:grpSpPr>
      <p:sp>
        <p:nvSpPr>
          <p:cNvPr id="13" name="Title 8"/>
          <p:cNvSpPr>
            <a:spLocks noGrp="1"/>
          </p:cNvSpPr>
          <p:nvPr>
            <p:ph type="title" hasCustomPrompt="1"/>
          </p:nvPr>
        </p:nvSpPr>
        <p:spPr>
          <a:xfrm>
            <a:off x="216001" y="1081682"/>
            <a:ext cx="6822759" cy="504000"/>
          </a:xfrm>
          <a:prstGeom prst="rect">
            <a:avLst/>
          </a:prstGeom>
        </p:spPr>
        <p:txBody>
          <a:bodyPr vert="horz"/>
          <a:lstStyle>
            <a:lvl1pPr algn="l">
              <a:lnSpc>
                <a:spcPct val="90000"/>
              </a:lnSpc>
              <a:defRPr sz="2800" b="1" baseline="0">
                <a:solidFill>
                  <a:schemeClr val="tx2"/>
                </a:solidFill>
                <a:latin typeface="Arial" pitchFamily="34" charset="0"/>
                <a:cs typeface="Arial" pitchFamily="34" charset="0"/>
              </a:defRPr>
            </a:lvl1pPr>
          </a:lstStyle>
          <a:p>
            <a:r>
              <a:rPr lang="en-GB" noProof="0" dirty="0"/>
              <a:t>Click to add presentation title</a:t>
            </a:r>
          </a:p>
        </p:txBody>
      </p:sp>
      <p:pic>
        <p:nvPicPr>
          <p:cNvPr id="11" name="Picture 10" descr="AZ_RGB_H_POS.jp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038760" y="106818"/>
            <a:ext cx="1998000" cy="659979"/>
          </a:xfrm>
          <a:prstGeom prst="rect">
            <a:avLst/>
          </a:prstGeom>
        </p:spPr>
      </p:pic>
      <p:pic>
        <p:nvPicPr>
          <p:cNvPr id="9" name="Picture Placeholder 3" descr="AZ1428_screen.jpg"/>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144001" y="2875468"/>
            <a:ext cx="8855075" cy="2133000"/>
          </a:xfrm>
          <a:prstGeom prst="rect">
            <a:avLst/>
          </a:prstGeom>
        </p:spPr>
      </p:pic>
      <p:sp>
        <p:nvSpPr>
          <p:cNvPr id="16" name="Text Placeholder 29"/>
          <p:cNvSpPr>
            <a:spLocks noGrp="1"/>
          </p:cNvSpPr>
          <p:nvPr>
            <p:ph type="body" sz="quarter" idx="11" hasCustomPrompt="1"/>
          </p:nvPr>
        </p:nvSpPr>
        <p:spPr>
          <a:xfrm>
            <a:off x="215999" y="2401650"/>
            <a:ext cx="6480000" cy="190800"/>
          </a:xfrm>
          <a:prstGeom prst="rect">
            <a:avLst/>
          </a:prstGeom>
        </p:spPr>
        <p:txBody>
          <a:bodyPr vert="horz"/>
          <a:lstStyle>
            <a:lvl1pPr marL="0" indent="0">
              <a:lnSpc>
                <a:spcPts val="1100"/>
              </a:lnSpc>
              <a:spcBef>
                <a:spcPts val="0"/>
              </a:spcBef>
              <a:buNone/>
              <a:defRPr sz="1400" b="1">
                <a:solidFill>
                  <a:schemeClr val="tx1"/>
                </a:solidFill>
                <a:latin typeface="Arial" pitchFamily="34" charset="0"/>
                <a:cs typeface="Arial" pitchFamily="34" charset="0"/>
              </a:defRPr>
            </a:lvl1pPr>
          </a:lstStyle>
          <a:p>
            <a:pPr lvl="0"/>
            <a:r>
              <a:rPr lang="en-GB" noProof="0" dirty="0"/>
              <a:t>Click to add speaker title</a:t>
            </a:r>
          </a:p>
        </p:txBody>
      </p:sp>
      <p:sp>
        <p:nvSpPr>
          <p:cNvPr id="17" name="Text Placeholder 29"/>
          <p:cNvSpPr>
            <a:spLocks noGrp="1"/>
          </p:cNvSpPr>
          <p:nvPr>
            <p:ph type="body" sz="quarter" idx="12" hasCustomPrompt="1"/>
          </p:nvPr>
        </p:nvSpPr>
        <p:spPr>
          <a:xfrm>
            <a:off x="215999" y="2607900"/>
            <a:ext cx="6480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dirty="0"/>
              <a:t>Click to add event title</a:t>
            </a:r>
          </a:p>
        </p:txBody>
      </p:sp>
      <p:sp>
        <p:nvSpPr>
          <p:cNvPr id="18" name="Text Placeholder 29"/>
          <p:cNvSpPr>
            <a:spLocks noGrp="1"/>
          </p:cNvSpPr>
          <p:nvPr>
            <p:ph type="body" sz="quarter" idx="15" hasCustomPrompt="1"/>
          </p:nvPr>
        </p:nvSpPr>
        <p:spPr>
          <a:xfrm>
            <a:off x="7128000" y="2401650"/>
            <a:ext cx="1872000" cy="190800"/>
          </a:xfrm>
          <a:prstGeom prst="rect">
            <a:avLst/>
          </a:prstGeom>
        </p:spPr>
        <p:txBody>
          <a:bodyPr vert="horz"/>
          <a:lstStyle>
            <a:lvl1pPr marL="0" indent="0">
              <a:lnSpc>
                <a:spcPts val="1100"/>
              </a:lnSpc>
              <a:spcBef>
                <a:spcPts val="0"/>
              </a:spcBef>
              <a:buNone/>
              <a:defRPr sz="1200" baseline="0">
                <a:solidFill>
                  <a:schemeClr val="tx1"/>
                </a:solidFill>
                <a:latin typeface="Arial" pitchFamily="34" charset="0"/>
                <a:cs typeface="Arial" pitchFamily="34" charset="0"/>
              </a:defRPr>
            </a:lvl1pPr>
          </a:lstStyle>
          <a:p>
            <a:pPr lvl="0"/>
            <a:r>
              <a:rPr lang="en-GB" noProof="0" dirty="0"/>
              <a:t>Confidential statement</a:t>
            </a:r>
          </a:p>
        </p:txBody>
      </p:sp>
      <p:sp>
        <p:nvSpPr>
          <p:cNvPr id="19" name="Text Placeholder 29"/>
          <p:cNvSpPr>
            <a:spLocks noGrp="1"/>
          </p:cNvSpPr>
          <p:nvPr>
            <p:ph type="body" sz="quarter" idx="13" hasCustomPrompt="1"/>
          </p:nvPr>
        </p:nvSpPr>
        <p:spPr>
          <a:xfrm>
            <a:off x="7128000" y="2607900"/>
            <a:ext cx="1872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dirty="0"/>
              <a:t>00 Month Year</a:t>
            </a:r>
          </a:p>
        </p:txBody>
      </p:sp>
    </p:spTree>
    <p:extLst>
      <p:ext uri="{BB962C8B-B14F-4D97-AF65-F5344CB8AC3E}">
        <p14:creationId xmlns:p14="http://schemas.microsoft.com/office/powerpoint/2010/main" val="42759473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ross-Section of Cells">
    <p:spTree>
      <p:nvGrpSpPr>
        <p:cNvPr id="1" name=""/>
        <p:cNvGrpSpPr/>
        <p:nvPr/>
      </p:nvGrpSpPr>
      <p:grpSpPr>
        <a:xfrm>
          <a:off x="0" y="0"/>
          <a:ext cx="0" cy="0"/>
          <a:chOff x="0" y="0"/>
          <a:chExt cx="0" cy="0"/>
        </a:xfrm>
      </p:grpSpPr>
      <p:sp>
        <p:nvSpPr>
          <p:cNvPr id="13" name="Title 8"/>
          <p:cNvSpPr>
            <a:spLocks noGrp="1"/>
          </p:cNvSpPr>
          <p:nvPr>
            <p:ph type="title" hasCustomPrompt="1"/>
          </p:nvPr>
        </p:nvSpPr>
        <p:spPr>
          <a:xfrm>
            <a:off x="216001" y="1081682"/>
            <a:ext cx="6822759" cy="504000"/>
          </a:xfrm>
          <a:prstGeom prst="rect">
            <a:avLst/>
          </a:prstGeom>
        </p:spPr>
        <p:txBody>
          <a:bodyPr vert="horz"/>
          <a:lstStyle>
            <a:lvl1pPr algn="l">
              <a:lnSpc>
                <a:spcPct val="90000"/>
              </a:lnSpc>
              <a:defRPr sz="2800" b="1" baseline="0">
                <a:solidFill>
                  <a:schemeClr val="tx2"/>
                </a:solidFill>
                <a:latin typeface="Arial" pitchFamily="34" charset="0"/>
                <a:cs typeface="Arial" pitchFamily="34" charset="0"/>
              </a:defRPr>
            </a:lvl1pPr>
          </a:lstStyle>
          <a:p>
            <a:r>
              <a:rPr lang="en-GB" noProof="0" dirty="0"/>
              <a:t>Click to add presentation title</a:t>
            </a:r>
          </a:p>
        </p:txBody>
      </p:sp>
      <p:pic>
        <p:nvPicPr>
          <p:cNvPr id="11" name="Picture 10" descr="AZ_RGB_H_POS.jp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038760" y="106818"/>
            <a:ext cx="1998000" cy="659979"/>
          </a:xfrm>
          <a:prstGeom prst="rect">
            <a:avLst/>
          </a:prstGeom>
        </p:spPr>
      </p:pic>
      <p:pic>
        <p:nvPicPr>
          <p:cNvPr id="9" name="Picture Placeholder 7" descr="AZ1466_screen.jpg"/>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144001" y="2875468"/>
            <a:ext cx="8855075" cy="2133000"/>
          </a:xfrm>
          <a:prstGeom prst="rect">
            <a:avLst/>
          </a:prstGeom>
        </p:spPr>
      </p:pic>
      <p:sp>
        <p:nvSpPr>
          <p:cNvPr id="16" name="Text Placeholder 29"/>
          <p:cNvSpPr>
            <a:spLocks noGrp="1"/>
          </p:cNvSpPr>
          <p:nvPr>
            <p:ph type="body" sz="quarter" idx="11" hasCustomPrompt="1"/>
          </p:nvPr>
        </p:nvSpPr>
        <p:spPr>
          <a:xfrm>
            <a:off x="215999" y="2401650"/>
            <a:ext cx="6480000" cy="190800"/>
          </a:xfrm>
          <a:prstGeom prst="rect">
            <a:avLst/>
          </a:prstGeom>
        </p:spPr>
        <p:txBody>
          <a:bodyPr vert="horz"/>
          <a:lstStyle>
            <a:lvl1pPr marL="0" indent="0">
              <a:lnSpc>
                <a:spcPts val="1100"/>
              </a:lnSpc>
              <a:spcBef>
                <a:spcPts val="0"/>
              </a:spcBef>
              <a:buNone/>
              <a:defRPr sz="1400" b="1">
                <a:solidFill>
                  <a:schemeClr val="tx1"/>
                </a:solidFill>
                <a:latin typeface="Arial" pitchFamily="34" charset="0"/>
                <a:cs typeface="Arial" pitchFamily="34" charset="0"/>
              </a:defRPr>
            </a:lvl1pPr>
          </a:lstStyle>
          <a:p>
            <a:pPr lvl="0"/>
            <a:r>
              <a:rPr lang="en-GB" noProof="0" dirty="0"/>
              <a:t>Click to add speaker title</a:t>
            </a:r>
          </a:p>
        </p:txBody>
      </p:sp>
      <p:sp>
        <p:nvSpPr>
          <p:cNvPr id="17" name="Text Placeholder 29"/>
          <p:cNvSpPr>
            <a:spLocks noGrp="1"/>
          </p:cNvSpPr>
          <p:nvPr>
            <p:ph type="body" sz="quarter" idx="12" hasCustomPrompt="1"/>
          </p:nvPr>
        </p:nvSpPr>
        <p:spPr>
          <a:xfrm>
            <a:off x="215999" y="2607900"/>
            <a:ext cx="6480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dirty="0"/>
              <a:t>Click to add event title</a:t>
            </a:r>
          </a:p>
        </p:txBody>
      </p:sp>
      <p:sp>
        <p:nvSpPr>
          <p:cNvPr id="18" name="Text Placeholder 29"/>
          <p:cNvSpPr>
            <a:spLocks noGrp="1"/>
          </p:cNvSpPr>
          <p:nvPr>
            <p:ph type="body" sz="quarter" idx="15" hasCustomPrompt="1"/>
          </p:nvPr>
        </p:nvSpPr>
        <p:spPr>
          <a:xfrm>
            <a:off x="7128000" y="2401650"/>
            <a:ext cx="1872000" cy="190800"/>
          </a:xfrm>
          <a:prstGeom prst="rect">
            <a:avLst/>
          </a:prstGeom>
        </p:spPr>
        <p:txBody>
          <a:bodyPr vert="horz"/>
          <a:lstStyle>
            <a:lvl1pPr marL="0" indent="0">
              <a:lnSpc>
                <a:spcPts val="1100"/>
              </a:lnSpc>
              <a:spcBef>
                <a:spcPts val="0"/>
              </a:spcBef>
              <a:buNone/>
              <a:defRPr sz="1200" baseline="0">
                <a:solidFill>
                  <a:schemeClr val="tx1"/>
                </a:solidFill>
                <a:latin typeface="Arial" pitchFamily="34" charset="0"/>
                <a:cs typeface="Arial" pitchFamily="34" charset="0"/>
              </a:defRPr>
            </a:lvl1pPr>
          </a:lstStyle>
          <a:p>
            <a:pPr lvl="0"/>
            <a:r>
              <a:rPr lang="en-GB" noProof="0" dirty="0"/>
              <a:t>Confidential statement</a:t>
            </a:r>
          </a:p>
        </p:txBody>
      </p:sp>
      <p:sp>
        <p:nvSpPr>
          <p:cNvPr id="19" name="Text Placeholder 29"/>
          <p:cNvSpPr>
            <a:spLocks noGrp="1"/>
          </p:cNvSpPr>
          <p:nvPr>
            <p:ph type="body" sz="quarter" idx="13" hasCustomPrompt="1"/>
          </p:nvPr>
        </p:nvSpPr>
        <p:spPr>
          <a:xfrm>
            <a:off x="7128000" y="2607900"/>
            <a:ext cx="1872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dirty="0"/>
              <a:t>00 Month Year</a:t>
            </a:r>
          </a:p>
        </p:txBody>
      </p:sp>
    </p:spTree>
    <p:extLst>
      <p:ext uri="{BB962C8B-B14F-4D97-AF65-F5344CB8AC3E}">
        <p14:creationId xmlns:p14="http://schemas.microsoft.com/office/powerpoint/2010/main" val="252811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Diabetes">
    <p:spTree>
      <p:nvGrpSpPr>
        <p:cNvPr id="1" name=""/>
        <p:cNvGrpSpPr/>
        <p:nvPr/>
      </p:nvGrpSpPr>
      <p:grpSpPr>
        <a:xfrm>
          <a:off x="0" y="0"/>
          <a:ext cx="0" cy="0"/>
          <a:chOff x="0" y="0"/>
          <a:chExt cx="0" cy="0"/>
        </a:xfrm>
      </p:grpSpPr>
      <p:sp>
        <p:nvSpPr>
          <p:cNvPr id="13" name="Title 8"/>
          <p:cNvSpPr>
            <a:spLocks noGrp="1"/>
          </p:cNvSpPr>
          <p:nvPr>
            <p:ph type="title" hasCustomPrompt="1"/>
          </p:nvPr>
        </p:nvSpPr>
        <p:spPr>
          <a:xfrm>
            <a:off x="216001" y="1081682"/>
            <a:ext cx="6822759" cy="504000"/>
          </a:xfrm>
          <a:prstGeom prst="rect">
            <a:avLst/>
          </a:prstGeom>
        </p:spPr>
        <p:txBody>
          <a:bodyPr vert="horz"/>
          <a:lstStyle>
            <a:lvl1pPr algn="l">
              <a:lnSpc>
                <a:spcPct val="90000"/>
              </a:lnSpc>
              <a:defRPr sz="2800" b="1" baseline="0">
                <a:solidFill>
                  <a:schemeClr val="tx2"/>
                </a:solidFill>
                <a:latin typeface="Arial" pitchFamily="34" charset="0"/>
                <a:cs typeface="Arial" pitchFamily="34" charset="0"/>
              </a:defRPr>
            </a:lvl1pPr>
          </a:lstStyle>
          <a:p>
            <a:r>
              <a:rPr lang="en-GB" noProof="0" dirty="0"/>
              <a:t>Click to add presentation title</a:t>
            </a:r>
          </a:p>
        </p:txBody>
      </p:sp>
      <p:pic>
        <p:nvPicPr>
          <p:cNvPr id="11" name="Picture 10" descr="AZ_RGB_H_POS.jp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038760" y="106818"/>
            <a:ext cx="1998000" cy="659979"/>
          </a:xfrm>
          <a:prstGeom prst="rect">
            <a:avLst/>
          </a:prstGeom>
        </p:spPr>
      </p:pic>
      <p:sp>
        <p:nvSpPr>
          <p:cNvPr id="16" name="Text Placeholder 29"/>
          <p:cNvSpPr>
            <a:spLocks noGrp="1"/>
          </p:cNvSpPr>
          <p:nvPr>
            <p:ph type="body" sz="quarter" idx="11" hasCustomPrompt="1"/>
          </p:nvPr>
        </p:nvSpPr>
        <p:spPr>
          <a:xfrm>
            <a:off x="215999" y="2401650"/>
            <a:ext cx="6480000" cy="190800"/>
          </a:xfrm>
          <a:prstGeom prst="rect">
            <a:avLst/>
          </a:prstGeom>
        </p:spPr>
        <p:txBody>
          <a:bodyPr vert="horz"/>
          <a:lstStyle>
            <a:lvl1pPr marL="0" indent="0">
              <a:lnSpc>
                <a:spcPts val="1100"/>
              </a:lnSpc>
              <a:spcBef>
                <a:spcPts val="0"/>
              </a:spcBef>
              <a:buNone/>
              <a:defRPr sz="1400" b="1">
                <a:solidFill>
                  <a:schemeClr val="tx1"/>
                </a:solidFill>
                <a:latin typeface="Arial" pitchFamily="34" charset="0"/>
                <a:cs typeface="Arial" pitchFamily="34" charset="0"/>
              </a:defRPr>
            </a:lvl1pPr>
          </a:lstStyle>
          <a:p>
            <a:pPr lvl="0"/>
            <a:r>
              <a:rPr lang="en-GB" noProof="0" dirty="0"/>
              <a:t>Click to add speaker title</a:t>
            </a:r>
          </a:p>
        </p:txBody>
      </p:sp>
      <p:sp>
        <p:nvSpPr>
          <p:cNvPr id="17" name="Text Placeholder 29"/>
          <p:cNvSpPr>
            <a:spLocks noGrp="1"/>
          </p:cNvSpPr>
          <p:nvPr>
            <p:ph type="body" sz="quarter" idx="12" hasCustomPrompt="1"/>
          </p:nvPr>
        </p:nvSpPr>
        <p:spPr>
          <a:xfrm>
            <a:off x="215999" y="2607900"/>
            <a:ext cx="6480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dirty="0"/>
              <a:t>Click to add event title</a:t>
            </a:r>
          </a:p>
        </p:txBody>
      </p:sp>
      <p:sp>
        <p:nvSpPr>
          <p:cNvPr id="18" name="Text Placeholder 29"/>
          <p:cNvSpPr>
            <a:spLocks noGrp="1"/>
          </p:cNvSpPr>
          <p:nvPr>
            <p:ph type="body" sz="quarter" idx="15" hasCustomPrompt="1"/>
          </p:nvPr>
        </p:nvSpPr>
        <p:spPr>
          <a:xfrm>
            <a:off x="7128000" y="2401650"/>
            <a:ext cx="1872000" cy="190800"/>
          </a:xfrm>
          <a:prstGeom prst="rect">
            <a:avLst/>
          </a:prstGeom>
        </p:spPr>
        <p:txBody>
          <a:bodyPr vert="horz"/>
          <a:lstStyle>
            <a:lvl1pPr marL="0" indent="0">
              <a:lnSpc>
                <a:spcPts val="1100"/>
              </a:lnSpc>
              <a:spcBef>
                <a:spcPts val="0"/>
              </a:spcBef>
              <a:buNone/>
              <a:defRPr sz="1200" baseline="0">
                <a:solidFill>
                  <a:schemeClr val="tx1"/>
                </a:solidFill>
                <a:latin typeface="Arial" pitchFamily="34" charset="0"/>
                <a:cs typeface="Arial" pitchFamily="34" charset="0"/>
              </a:defRPr>
            </a:lvl1pPr>
          </a:lstStyle>
          <a:p>
            <a:pPr lvl="0"/>
            <a:r>
              <a:rPr lang="en-GB" noProof="0" dirty="0"/>
              <a:t>Confidential statement</a:t>
            </a:r>
          </a:p>
        </p:txBody>
      </p:sp>
      <p:sp>
        <p:nvSpPr>
          <p:cNvPr id="19" name="Text Placeholder 29"/>
          <p:cNvSpPr>
            <a:spLocks noGrp="1"/>
          </p:cNvSpPr>
          <p:nvPr>
            <p:ph type="body" sz="quarter" idx="13" hasCustomPrompt="1"/>
          </p:nvPr>
        </p:nvSpPr>
        <p:spPr>
          <a:xfrm>
            <a:off x="7128000" y="2607900"/>
            <a:ext cx="1872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dirty="0"/>
              <a:t>00 Month Year</a:t>
            </a:r>
          </a:p>
        </p:txBody>
      </p:sp>
      <p:pic>
        <p:nvPicPr>
          <p:cNvPr id="2" name="Picture 1" descr="Diabetes.jpg"/>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46050" y="2876550"/>
            <a:ext cx="8856000" cy="2127250"/>
          </a:xfrm>
          <a:prstGeom prst="rect">
            <a:avLst/>
          </a:prstGeom>
        </p:spPr>
      </p:pic>
    </p:spTree>
    <p:extLst>
      <p:ext uri="{BB962C8B-B14F-4D97-AF65-F5344CB8AC3E}">
        <p14:creationId xmlns:p14="http://schemas.microsoft.com/office/powerpoint/2010/main" val="12641371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RIA TLR9">
    <p:spTree>
      <p:nvGrpSpPr>
        <p:cNvPr id="1" name=""/>
        <p:cNvGrpSpPr/>
        <p:nvPr/>
      </p:nvGrpSpPr>
      <p:grpSpPr>
        <a:xfrm>
          <a:off x="0" y="0"/>
          <a:ext cx="0" cy="0"/>
          <a:chOff x="0" y="0"/>
          <a:chExt cx="0" cy="0"/>
        </a:xfrm>
      </p:grpSpPr>
      <p:sp>
        <p:nvSpPr>
          <p:cNvPr id="13" name="Title 8"/>
          <p:cNvSpPr>
            <a:spLocks noGrp="1"/>
          </p:cNvSpPr>
          <p:nvPr>
            <p:ph type="title" hasCustomPrompt="1"/>
          </p:nvPr>
        </p:nvSpPr>
        <p:spPr>
          <a:xfrm>
            <a:off x="216001" y="1081682"/>
            <a:ext cx="6822759" cy="504000"/>
          </a:xfrm>
          <a:prstGeom prst="rect">
            <a:avLst/>
          </a:prstGeom>
        </p:spPr>
        <p:txBody>
          <a:bodyPr vert="horz"/>
          <a:lstStyle>
            <a:lvl1pPr algn="l">
              <a:lnSpc>
                <a:spcPct val="90000"/>
              </a:lnSpc>
              <a:defRPr sz="2800" b="1" baseline="0">
                <a:solidFill>
                  <a:schemeClr val="tx2"/>
                </a:solidFill>
                <a:latin typeface="Arial" pitchFamily="34" charset="0"/>
                <a:cs typeface="Arial" pitchFamily="34" charset="0"/>
              </a:defRPr>
            </a:lvl1pPr>
          </a:lstStyle>
          <a:p>
            <a:r>
              <a:rPr lang="en-GB" noProof="0" dirty="0"/>
              <a:t>Click to add presentation title</a:t>
            </a:r>
          </a:p>
        </p:txBody>
      </p:sp>
      <p:pic>
        <p:nvPicPr>
          <p:cNvPr id="11" name="Picture 10" descr="AZ_RGB_H_POS.jp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038760" y="106818"/>
            <a:ext cx="1998000" cy="659979"/>
          </a:xfrm>
          <a:prstGeom prst="rect">
            <a:avLst/>
          </a:prstGeom>
        </p:spPr>
      </p:pic>
      <p:sp>
        <p:nvSpPr>
          <p:cNvPr id="16" name="Text Placeholder 29"/>
          <p:cNvSpPr>
            <a:spLocks noGrp="1"/>
          </p:cNvSpPr>
          <p:nvPr>
            <p:ph type="body" sz="quarter" idx="11" hasCustomPrompt="1"/>
          </p:nvPr>
        </p:nvSpPr>
        <p:spPr>
          <a:xfrm>
            <a:off x="215999" y="2401650"/>
            <a:ext cx="6480000" cy="190800"/>
          </a:xfrm>
          <a:prstGeom prst="rect">
            <a:avLst/>
          </a:prstGeom>
        </p:spPr>
        <p:txBody>
          <a:bodyPr vert="horz"/>
          <a:lstStyle>
            <a:lvl1pPr marL="0" indent="0">
              <a:lnSpc>
                <a:spcPts val="1100"/>
              </a:lnSpc>
              <a:spcBef>
                <a:spcPts val="0"/>
              </a:spcBef>
              <a:buNone/>
              <a:defRPr sz="1400" b="1">
                <a:solidFill>
                  <a:schemeClr val="tx1"/>
                </a:solidFill>
                <a:latin typeface="Arial" pitchFamily="34" charset="0"/>
                <a:cs typeface="Arial" pitchFamily="34" charset="0"/>
              </a:defRPr>
            </a:lvl1pPr>
          </a:lstStyle>
          <a:p>
            <a:pPr lvl="0"/>
            <a:r>
              <a:rPr lang="en-GB" noProof="0" dirty="0"/>
              <a:t>Click to add speaker title</a:t>
            </a:r>
          </a:p>
        </p:txBody>
      </p:sp>
      <p:sp>
        <p:nvSpPr>
          <p:cNvPr id="17" name="Text Placeholder 29"/>
          <p:cNvSpPr>
            <a:spLocks noGrp="1"/>
          </p:cNvSpPr>
          <p:nvPr>
            <p:ph type="body" sz="quarter" idx="12" hasCustomPrompt="1"/>
          </p:nvPr>
        </p:nvSpPr>
        <p:spPr>
          <a:xfrm>
            <a:off x="215999" y="2607900"/>
            <a:ext cx="6480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dirty="0"/>
              <a:t>Click to add event title</a:t>
            </a:r>
          </a:p>
        </p:txBody>
      </p:sp>
      <p:sp>
        <p:nvSpPr>
          <p:cNvPr id="18" name="Text Placeholder 29"/>
          <p:cNvSpPr>
            <a:spLocks noGrp="1"/>
          </p:cNvSpPr>
          <p:nvPr>
            <p:ph type="body" sz="quarter" idx="15" hasCustomPrompt="1"/>
          </p:nvPr>
        </p:nvSpPr>
        <p:spPr>
          <a:xfrm>
            <a:off x="7128000" y="2401650"/>
            <a:ext cx="1872000" cy="190800"/>
          </a:xfrm>
          <a:prstGeom prst="rect">
            <a:avLst/>
          </a:prstGeom>
        </p:spPr>
        <p:txBody>
          <a:bodyPr vert="horz"/>
          <a:lstStyle>
            <a:lvl1pPr marL="0" indent="0">
              <a:lnSpc>
                <a:spcPts val="1100"/>
              </a:lnSpc>
              <a:spcBef>
                <a:spcPts val="0"/>
              </a:spcBef>
              <a:buNone/>
              <a:defRPr sz="1200" baseline="0">
                <a:solidFill>
                  <a:schemeClr val="tx1"/>
                </a:solidFill>
                <a:latin typeface="Arial" pitchFamily="34" charset="0"/>
                <a:cs typeface="Arial" pitchFamily="34" charset="0"/>
              </a:defRPr>
            </a:lvl1pPr>
          </a:lstStyle>
          <a:p>
            <a:pPr lvl="0"/>
            <a:r>
              <a:rPr lang="en-GB" noProof="0" dirty="0"/>
              <a:t>Confidential statement</a:t>
            </a:r>
          </a:p>
        </p:txBody>
      </p:sp>
      <p:sp>
        <p:nvSpPr>
          <p:cNvPr id="19" name="Text Placeholder 29"/>
          <p:cNvSpPr>
            <a:spLocks noGrp="1"/>
          </p:cNvSpPr>
          <p:nvPr>
            <p:ph type="body" sz="quarter" idx="13" hasCustomPrompt="1"/>
          </p:nvPr>
        </p:nvSpPr>
        <p:spPr>
          <a:xfrm>
            <a:off x="7128000" y="2607900"/>
            <a:ext cx="1872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dirty="0"/>
              <a:t>00 Month Year</a:t>
            </a:r>
          </a:p>
        </p:txBody>
      </p:sp>
      <p:pic>
        <p:nvPicPr>
          <p:cNvPr id="10" name="Picture 9" descr="TLR9_Endosome_and_Receptor_RGB LR.jpg"/>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144000" y="2878137"/>
            <a:ext cx="8856000" cy="2125663"/>
          </a:xfrm>
          <a:prstGeom prst="rect">
            <a:avLst/>
          </a:prstGeom>
        </p:spPr>
      </p:pic>
    </p:spTree>
    <p:extLst>
      <p:ext uri="{BB962C8B-B14F-4D97-AF65-F5344CB8AC3E}">
        <p14:creationId xmlns:p14="http://schemas.microsoft.com/office/powerpoint/2010/main" val="27922996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Slide Title Only">
    <p:spTree>
      <p:nvGrpSpPr>
        <p:cNvPr id="1" name=""/>
        <p:cNvGrpSpPr/>
        <p:nvPr/>
      </p:nvGrpSpPr>
      <p:grpSpPr>
        <a:xfrm>
          <a:off x="0" y="0"/>
          <a:ext cx="0" cy="0"/>
          <a:chOff x="0" y="0"/>
          <a:chExt cx="0" cy="0"/>
        </a:xfrm>
      </p:grpSpPr>
      <p:pic>
        <p:nvPicPr>
          <p:cNvPr id="11" name="Picture 10" descr="AZ_RGB_H_POS.jp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038760" y="106818"/>
            <a:ext cx="1998000" cy="659979"/>
          </a:xfrm>
          <a:prstGeom prst="rect">
            <a:avLst/>
          </a:prstGeom>
        </p:spPr>
      </p:pic>
      <p:sp>
        <p:nvSpPr>
          <p:cNvPr id="8" name="Title 8"/>
          <p:cNvSpPr>
            <a:spLocks noGrp="1"/>
          </p:cNvSpPr>
          <p:nvPr>
            <p:ph type="title" hasCustomPrompt="1"/>
          </p:nvPr>
        </p:nvSpPr>
        <p:spPr>
          <a:xfrm>
            <a:off x="216001" y="1081682"/>
            <a:ext cx="6822759" cy="504000"/>
          </a:xfrm>
          <a:prstGeom prst="rect">
            <a:avLst/>
          </a:prstGeom>
        </p:spPr>
        <p:txBody>
          <a:bodyPr vert="horz"/>
          <a:lstStyle>
            <a:lvl1pPr algn="l">
              <a:lnSpc>
                <a:spcPct val="90000"/>
              </a:lnSpc>
              <a:defRPr sz="2800" b="1" baseline="0">
                <a:solidFill>
                  <a:schemeClr val="tx2"/>
                </a:solidFill>
                <a:latin typeface="Arial" pitchFamily="34" charset="0"/>
                <a:cs typeface="Arial" pitchFamily="34" charset="0"/>
              </a:defRPr>
            </a:lvl1pPr>
          </a:lstStyle>
          <a:p>
            <a:r>
              <a:rPr lang="en-GB" noProof="0" dirty="0"/>
              <a:t>Click to add presentation title</a:t>
            </a:r>
          </a:p>
        </p:txBody>
      </p:sp>
      <p:sp>
        <p:nvSpPr>
          <p:cNvPr id="9" name="Text Placeholder 29"/>
          <p:cNvSpPr>
            <a:spLocks noGrp="1"/>
          </p:cNvSpPr>
          <p:nvPr>
            <p:ph type="body" sz="quarter" idx="11" hasCustomPrompt="1"/>
          </p:nvPr>
        </p:nvSpPr>
        <p:spPr>
          <a:xfrm>
            <a:off x="215999" y="4459050"/>
            <a:ext cx="6480000" cy="190800"/>
          </a:xfrm>
          <a:prstGeom prst="rect">
            <a:avLst/>
          </a:prstGeom>
        </p:spPr>
        <p:txBody>
          <a:bodyPr vert="horz"/>
          <a:lstStyle>
            <a:lvl1pPr marL="0" indent="0">
              <a:lnSpc>
                <a:spcPts val="1100"/>
              </a:lnSpc>
              <a:spcBef>
                <a:spcPts val="0"/>
              </a:spcBef>
              <a:buNone/>
              <a:defRPr sz="1400" b="1">
                <a:solidFill>
                  <a:schemeClr val="tx1"/>
                </a:solidFill>
                <a:latin typeface="Arial" pitchFamily="34" charset="0"/>
                <a:cs typeface="Arial" pitchFamily="34" charset="0"/>
              </a:defRPr>
            </a:lvl1pPr>
          </a:lstStyle>
          <a:p>
            <a:pPr lvl="0"/>
            <a:r>
              <a:rPr lang="en-GB" noProof="0" dirty="0"/>
              <a:t>Click to add speaker title</a:t>
            </a:r>
          </a:p>
        </p:txBody>
      </p:sp>
      <p:sp>
        <p:nvSpPr>
          <p:cNvPr id="13" name="Text Placeholder 29"/>
          <p:cNvSpPr>
            <a:spLocks noGrp="1"/>
          </p:cNvSpPr>
          <p:nvPr>
            <p:ph type="body" sz="quarter" idx="12" hasCustomPrompt="1"/>
          </p:nvPr>
        </p:nvSpPr>
        <p:spPr>
          <a:xfrm>
            <a:off x="215999" y="4665300"/>
            <a:ext cx="6480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dirty="0"/>
              <a:t>Click to add event title</a:t>
            </a:r>
          </a:p>
        </p:txBody>
      </p:sp>
      <p:sp>
        <p:nvSpPr>
          <p:cNvPr id="16" name="Text Placeholder 29"/>
          <p:cNvSpPr>
            <a:spLocks noGrp="1"/>
          </p:cNvSpPr>
          <p:nvPr>
            <p:ph type="body" sz="quarter" idx="15" hasCustomPrompt="1"/>
          </p:nvPr>
        </p:nvSpPr>
        <p:spPr>
          <a:xfrm>
            <a:off x="7128000" y="4459050"/>
            <a:ext cx="1872000" cy="190800"/>
          </a:xfrm>
          <a:prstGeom prst="rect">
            <a:avLst/>
          </a:prstGeom>
        </p:spPr>
        <p:txBody>
          <a:bodyPr vert="horz"/>
          <a:lstStyle>
            <a:lvl1pPr marL="0" indent="0">
              <a:lnSpc>
                <a:spcPts val="1100"/>
              </a:lnSpc>
              <a:spcBef>
                <a:spcPts val="0"/>
              </a:spcBef>
              <a:buNone/>
              <a:defRPr sz="1200" baseline="0">
                <a:solidFill>
                  <a:schemeClr val="tx1"/>
                </a:solidFill>
                <a:latin typeface="Arial" pitchFamily="34" charset="0"/>
                <a:cs typeface="Arial" pitchFamily="34" charset="0"/>
              </a:defRPr>
            </a:lvl1pPr>
          </a:lstStyle>
          <a:p>
            <a:pPr lvl="0"/>
            <a:r>
              <a:rPr lang="en-GB" noProof="0" dirty="0"/>
              <a:t>Confidential statement</a:t>
            </a:r>
          </a:p>
        </p:txBody>
      </p:sp>
      <p:sp>
        <p:nvSpPr>
          <p:cNvPr id="17" name="Text Placeholder 29"/>
          <p:cNvSpPr>
            <a:spLocks noGrp="1"/>
          </p:cNvSpPr>
          <p:nvPr>
            <p:ph type="body" sz="quarter" idx="13" hasCustomPrompt="1"/>
          </p:nvPr>
        </p:nvSpPr>
        <p:spPr>
          <a:xfrm>
            <a:off x="7128000" y="4665300"/>
            <a:ext cx="1872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dirty="0"/>
              <a:t>00 Month Year</a:t>
            </a:r>
          </a:p>
        </p:txBody>
      </p:sp>
    </p:spTree>
    <p:extLst>
      <p:ext uri="{BB962C8B-B14F-4D97-AF65-F5344CB8AC3E}">
        <p14:creationId xmlns:p14="http://schemas.microsoft.com/office/powerpoint/2010/main" val="6253630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RIA">
    <p:spTree>
      <p:nvGrpSpPr>
        <p:cNvPr id="1" name=""/>
        <p:cNvGrpSpPr/>
        <p:nvPr/>
      </p:nvGrpSpPr>
      <p:grpSpPr>
        <a:xfrm>
          <a:off x="0" y="0"/>
          <a:ext cx="0" cy="0"/>
          <a:chOff x="0" y="0"/>
          <a:chExt cx="0" cy="0"/>
        </a:xfrm>
      </p:grpSpPr>
      <p:sp>
        <p:nvSpPr>
          <p:cNvPr id="4" name="Title 8"/>
          <p:cNvSpPr>
            <a:spLocks noGrp="1"/>
          </p:cNvSpPr>
          <p:nvPr>
            <p:ph type="title" hasCustomPrompt="1"/>
          </p:nvPr>
        </p:nvSpPr>
        <p:spPr>
          <a:xfrm>
            <a:off x="237600" y="144000"/>
            <a:ext cx="8280000" cy="504000"/>
          </a:xfrm>
          <a:prstGeom prst="rect">
            <a:avLst/>
          </a:prstGeom>
        </p:spPr>
        <p:txBody>
          <a:bodyPr vert="horz"/>
          <a:lstStyle>
            <a:lvl1pPr algn="l">
              <a:defRPr sz="2400" b="1" baseline="0">
                <a:solidFill>
                  <a:schemeClr val="tx2"/>
                </a:solidFill>
                <a:latin typeface="Arial" pitchFamily="34" charset="0"/>
                <a:cs typeface="Arial" pitchFamily="34" charset="0"/>
              </a:defRPr>
            </a:lvl1pPr>
          </a:lstStyle>
          <a:p>
            <a:r>
              <a:rPr lang="en-GB" noProof="0" dirty="0"/>
              <a:t>Click to add divider title</a:t>
            </a:r>
          </a:p>
        </p:txBody>
      </p:sp>
      <p:pic>
        <p:nvPicPr>
          <p:cNvPr id="7" name="Picture 6" descr="Eosinophil_NK_Cell_10K_screen.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44463" y="2876550"/>
            <a:ext cx="8856000" cy="2125664"/>
          </a:xfrm>
          <a:prstGeom prst="rect">
            <a:avLst/>
          </a:prstGeom>
        </p:spPr>
      </p:pic>
    </p:spTree>
    <p:extLst>
      <p:ext uri="{BB962C8B-B14F-4D97-AF65-F5344CB8AC3E}">
        <p14:creationId xmlns:p14="http://schemas.microsoft.com/office/powerpoint/2010/main" val="10486829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Oncology">
    <p:spTree>
      <p:nvGrpSpPr>
        <p:cNvPr id="1" name=""/>
        <p:cNvGrpSpPr/>
        <p:nvPr/>
      </p:nvGrpSpPr>
      <p:grpSpPr>
        <a:xfrm>
          <a:off x="0" y="0"/>
          <a:ext cx="0" cy="0"/>
          <a:chOff x="0" y="0"/>
          <a:chExt cx="0" cy="0"/>
        </a:xfrm>
      </p:grpSpPr>
      <p:sp>
        <p:nvSpPr>
          <p:cNvPr id="4" name="Title 8"/>
          <p:cNvSpPr>
            <a:spLocks noGrp="1"/>
          </p:cNvSpPr>
          <p:nvPr>
            <p:ph type="title" hasCustomPrompt="1"/>
          </p:nvPr>
        </p:nvSpPr>
        <p:spPr>
          <a:xfrm>
            <a:off x="237600" y="144000"/>
            <a:ext cx="8280000" cy="504000"/>
          </a:xfrm>
          <a:prstGeom prst="rect">
            <a:avLst/>
          </a:prstGeom>
        </p:spPr>
        <p:txBody>
          <a:bodyPr vert="horz"/>
          <a:lstStyle>
            <a:lvl1pPr algn="l">
              <a:defRPr sz="2400" b="1" baseline="0">
                <a:solidFill>
                  <a:schemeClr val="tx2"/>
                </a:solidFill>
                <a:latin typeface="Arial" pitchFamily="34" charset="0"/>
                <a:cs typeface="Arial" pitchFamily="34" charset="0"/>
              </a:defRPr>
            </a:lvl1pPr>
          </a:lstStyle>
          <a:p>
            <a:r>
              <a:rPr lang="en-GB" noProof="0" dirty="0"/>
              <a:t>Click to add divider title</a:t>
            </a:r>
          </a:p>
        </p:txBody>
      </p:sp>
      <p:pic>
        <p:nvPicPr>
          <p:cNvPr id="5" name="Picture 4" descr="page_04_AST109_TCell_Cancer_Cell_Lipid_Layer_10K_01_screen.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44463" y="2876550"/>
            <a:ext cx="8856000" cy="2125664"/>
          </a:xfrm>
          <a:prstGeom prst="rect">
            <a:avLst/>
          </a:prstGeom>
        </p:spPr>
      </p:pic>
    </p:spTree>
    <p:extLst>
      <p:ext uri="{BB962C8B-B14F-4D97-AF65-F5344CB8AC3E}">
        <p14:creationId xmlns:p14="http://schemas.microsoft.com/office/powerpoint/2010/main" val="33500593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CVMD">
    <p:spTree>
      <p:nvGrpSpPr>
        <p:cNvPr id="1" name=""/>
        <p:cNvGrpSpPr/>
        <p:nvPr/>
      </p:nvGrpSpPr>
      <p:grpSpPr>
        <a:xfrm>
          <a:off x="0" y="0"/>
          <a:ext cx="0" cy="0"/>
          <a:chOff x="0" y="0"/>
          <a:chExt cx="0" cy="0"/>
        </a:xfrm>
      </p:grpSpPr>
      <p:sp>
        <p:nvSpPr>
          <p:cNvPr id="4" name="Title 8"/>
          <p:cNvSpPr>
            <a:spLocks noGrp="1"/>
          </p:cNvSpPr>
          <p:nvPr>
            <p:ph type="title" hasCustomPrompt="1"/>
          </p:nvPr>
        </p:nvSpPr>
        <p:spPr>
          <a:xfrm>
            <a:off x="237600" y="144000"/>
            <a:ext cx="8280000" cy="504000"/>
          </a:xfrm>
          <a:prstGeom prst="rect">
            <a:avLst/>
          </a:prstGeom>
        </p:spPr>
        <p:txBody>
          <a:bodyPr vert="horz"/>
          <a:lstStyle>
            <a:lvl1pPr algn="l">
              <a:defRPr sz="2400" b="1" baseline="0">
                <a:solidFill>
                  <a:schemeClr val="tx2"/>
                </a:solidFill>
                <a:latin typeface="Arial" pitchFamily="34" charset="0"/>
                <a:cs typeface="Arial" pitchFamily="34" charset="0"/>
              </a:defRPr>
            </a:lvl1pPr>
          </a:lstStyle>
          <a:p>
            <a:r>
              <a:rPr lang="en-GB" noProof="0" dirty="0"/>
              <a:t>Click to add divider title</a:t>
            </a:r>
          </a:p>
        </p:txBody>
      </p:sp>
      <p:pic>
        <p:nvPicPr>
          <p:cNvPr id="6" name="Picture 5" descr="CR_Science image_f1_screen.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42821" y="2876550"/>
            <a:ext cx="8850368" cy="2125664"/>
          </a:xfrm>
          <a:prstGeom prst="rect">
            <a:avLst/>
          </a:prstGeom>
        </p:spPr>
      </p:pic>
    </p:spTree>
    <p:extLst>
      <p:ext uri="{BB962C8B-B14F-4D97-AF65-F5344CB8AC3E}">
        <p14:creationId xmlns:p14="http://schemas.microsoft.com/office/powerpoint/2010/main" val="19774253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ctDNA">
    <p:spTree>
      <p:nvGrpSpPr>
        <p:cNvPr id="1" name=""/>
        <p:cNvGrpSpPr/>
        <p:nvPr/>
      </p:nvGrpSpPr>
      <p:grpSpPr>
        <a:xfrm>
          <a:off x="0" y="0"/>
          <a:ext cx="0" cy="0"/>
          <a:chOff x="0" y="0"/>
          <a:chExt cx="0" cy="0"/>
        </a:xfrm>
      </p:grpSpPr>
      <p:sp>
        <p:nvSpPr>
          <p:cNvPr id="4" name="Title 8"/>
          <p:cNvSpPr>
            <a:spLocks noGrp="1"/>
          </p:cNvSpPr>
          <p:nvPr>
            <p:ph type="title" hasCustomPrompt="1"/>
          </p:nvPr>
        </p:nvSpPr>
        <p:spPr>
          <a:xfrm>
            <a:off x="237600" y="144000"/>
            <a:ext cx="8280000" cy="504000"/>
          </a:xfrm>
          <a:prstGeom prst="rect">
            <a:avLst/>
          </a:prstGeom>
        </p:spPr>
        <p:txBody>
          <a:bodyPr vert="horz"/>
          <a:lstStyle>
            <a:lvl1pPr algn="l">
              <a:defRPr sz="2400" b="1" baseline="0">
                <a:solidFill>
                  <a:schemeClr val="tx2"/>
                </a:solidFill>
                <a:latin typeface="Arial" pitchFamily="34" charset="0"/>
                <a:cs typeface="Arial" pitchFamily="34" charset="0"/>
              </a:defRPr>
            </a:lvl1pPr>
          </a:lstStyle>
          <a:p>
            <a:r>
              <a:rPr lang="en-GB" noProof="0" dirty="0"/>
              <a:t>Click to add divider title</a:t>
            </a:r>
          </a:p>
        </p:txBody>
      </p:sp>
      <p:pic>
        <p:nvPicPr>
          <p:cNvPr id="5" name="Picture 4" descr="DNA_Inside_Blood_Vessel_10K_AD_screen.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46957" y="2876550"/>
            <a:ext cx="8856000" cy="2125664"/>
          </a:xfrm>
          <a:prstGeom prst="rect">
            <a:avLst/>
          </a:prstGeom>
        </p:spPr>
      </p:pic>
    </p:spTree>
    <p:extLst>
      <p:ext uri="{BB962C8B-B14F-4D97-AF65-F5344CB8AC3E}">
        <p14:creationId xmlns:p14="http://schemas.microsoft.com/office/powerpoint/2010/main" val="38735027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Discovery Sciences">
    <p:spTree>
      <p:nvGrpSpPr>
        <p:cNvPr id="1" name=""/>
        <p:cNvGrpSpPr/>
        <p:nvPr/>
      </p:nvGrpSpPr>
      <p:grpSpPr>
        <a:xfrm>
          <a:off x="0" y="0"/>
          <a:ext cx="0" cy="0"/>
          <a:chOff x="0" y="0"/>
          <a:chExt cx="0" cy="0"/>
        </a:xfrm>
      </p:grpSpPr>
      <p:sp>
        <p:nvSpPr>
          <p:cNvPr id="4" name="Title 8"/>
          <p:cNvSpPr>
            <a:spLocks noGrp="1"/>
          </p:cNvSpPr>
          <p:nvPr>
            <p:ph type="title" hasCustomPrompt="1"/>
          </p:nvPr>
        </p:nvSpPr>
        <p:spPr>
          <a:xfrm>
            <a:off x="237600" y="144000"/>
            <a:ext cx="8280000" cy="504000"/>
          </a:xfrm>
          <a:prstGeom prst="rect">
            <a:avLst/>
          </a:prstGeom>
        </p:spPr>
        <p:txBody>
          <a:bodyPr vert="horz"/>
          <a:lstStyle>
            <a:lvl1pPr algn="l">
              <a:defRPr sz="2400" b="1" baseline="0">
                <a:solidFill>
                  <a:schemeClr val="tx2"/>
                </a:solidFill>
                <a:latin typeface="Arial" pitchFamily="34" charset="0"/>
                <a:cs typeface="Arial" pitchFamily="34" charset="0"/>
              </a:defRPr>
            </a:lvl1pPr>
          </a:lstStyle>
          <a:p>
            <a:r>
              <a:rPr lang="en-GB" noProof="0" dirty="0"/>
              <a:t>Click to add divider title</a:t>
            </a:r>
          </a:p>
        </p:txBody>
      </p:sp>
      <p:pic>
        <p:nvPicPr>
          <p:cNvPr id="6" name="Picture 5" descr="CRISPR_technology_for_genome_editing_screen.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46957" y="2876550"/>
            <a:ext cx="8856000" cy="2125664"/>
          </a:xfrm>
          <a:prstGeom prst="rect">
            <a:avLst/>
          </a:prstGeom>
        </p:spPr>
      </p:pic>
    </p:spTree>
    <p:extLst>
      <p:ext uri="{BB962C8B-B14F-4D97-AF65-F5344CB8AC3E}">
        <p14:creationId xmlns:p14="http://schemas.microsoft.com/office/powerpoint/2010/main" val="17705424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Neuro">
    <p:spTree>
      <p:nvGrpSpPr>
        <p:cNvPr id="1" name=""/>
        <p:cNvGrpSpPr/>
        <p:nvPr/>
      </p:nvGrpSpPr>
      <p:grpSpPr>
        <a:xfrm>
          <a:off x="0" y="0"/>
          <a:ext cx="0" cy="0"/>
          <a:chOff x="0" y="0"/>
          <a:chExt cx="0" cy="0"/>
        </a:xfrm>
      </p:grpSpPr>
      <p:sp>
        <p:nvSpPr>
          <p:cNvPr id="4" name="Title 8"/>
          <p:cNvSpPr>
            <a:spLocks noGrp="1"/>
          </p:cNvSpPr>
          <p:nvPr>
            <p:ph type="title" hasCustomPrompt="1"/>
          </p:nvPr>
        </p:nvSpPr>
        <p:spPr>
          <a:xfrm>
            <a:off x="237600" y="144000"/>
            <a:ext cx="8280000" cy="504000"/>
          </a:xfrm>
          <a:prstGeom prst="rect">
            <a:avLst/>
          </a:prstGeom>
        </p:spPr>
        <p:txBody>
          <a:bodyPr vert="horz"/>
          <a:lstStyle>
            <a:lvl1pPr algn="l">
              <a:defRPr sz="2400" b="1" baseline="0">
                <a:solidFill>
                  <a:schemeClr val="tx2"/>
                </a:solidFill>
                <a:latin typeface="Arial" pitchFamily="34" charset="0"/>
                <a:cs typeface="Arial" pitchFamily="34" charset="0"/>
              </a:defRPr>
            </a:lvl1pPr>
          </a:lstStyle>
          <a:p>
            <a:r>
              <a:rPr lang="en-GB" noProof="0" dirty="0"/>
              <a:t>Click to add divider title</a:t>
            </a:r>
          </a:p>
        </p:txBody>
      </p:sp>
      <p:pic>
        <p:nvPicPr>
          <p:cNvPr id="6" name="Picture Placeholder 13" descr="AZ1383_screen rotate.jpg"/>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a:xfrm>
            <a:off x="144001" y="2875468"/>
            <a:ext cx="8855075" cy="2133000"/>
          </a:xfrm>
          <a:prstGeom prst="rect">
            <a:avLst/>
          </a:prstGeom>
        </p:spPr>
      </p:pic>
    </p:spTree>
    <p:extLst>
      <p:ext uri="{BB962C8B-B14F-4D97-AF65-F5344CB8AC3E}">
        <p14:creationId xmlns:p14="http://schemas.microsoft.com/office/powerpoint/2010/main" val="18571665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Infection">
    <p:spTree>
      <p:nvGrpSpPr>
        <p:cNvPr id="1" name=""/>
        <p:cNvGrpSpPr/>
        <p:nvPr/>
      </p:nvGrpSpPr>
      <p:grpSpPr>
        <a:xfrm>
          <a:off x="0" y="0"/>
          <a:ext cx="0" cy="0"/>
          <a:chOff x="0" y="0"/>
          <a:chExt cx="0" cy="0"/>
        </a:xfrm>
      </p:grpSpPr>
      <p:sp>
        <p:nvSpPr>
          <p:cNvPr id="5" name="Title 8"/>
          <p:cNvSpPr>
            <a:spLocks noGrp="1"/>
          </p:cNvSpPr>
          <p:nvPr>
            <p:ph type="title" hasCustomPrompt="1"/>
          </p:nvPr>
        </p:nvSpPr>
        <p:spPr>
          <a:xfrm>
            <a:off x="237600" y="144000"/>
            <a:ext cx="8280000" cy="504000"/>
          </a:xfrm>
          <a:prstGeom prst="rect">
            <a:avLst/>
          </a:prstGeom>
        </p:spPr>
        <p:txBody>
          <a:bodyPr vert="horz"/>
          <a:lstStyle>
            <a:lvl1pPr algn="l">
              <a:defRPr sz="2400" b="1" baseline="0">
                <a:solidFill>
                  <a:schemeClr val="tx2"/>
                </a:solidFill>
                <a:latin typeface="Arial" pitchFamily="34" charset="0"/>
                <a:cs typeface="Arial" pitchFamily="34" charset="0"/>
              </a:defRPr>
            </a:lvl1pPr>
          </a:lstStyle>
          <a:p>
            <a:r>
              <a:rPr lang="en-GB" noProof="0" dirty="0"/>
              <a:t>Click to add divider title</a:t>
            </a:r>
          </a:p>
        </p:txBody>
      </p:sp>
      <p:pic>
        <p:nvPicPr>
          <p:cNvPr id="6" name="Picture 5"/>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44000" y="2877962"/>
            <a:ext cx="8853082" cy="2128214"/>
          </a:xfrm>
          <a:prstGeom prst="rect">
            <a:avLst/>
          </a:prstGeom>
        </p:spPr>
      </p:pic>
    </p:spTree>
    <p:extLst>
      <p:ext uri="{BB962C8B-B14F-4D97-AF65-F5344CB8AC3E}">
        <p14:creationId xmlns:p14="http://schemas.microsoft.com/office/powerpoint/2010/main" val="36526798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UK Scientist">
    <p:spTree>
      <p:nvGrpSpPr>
        <p:cNvPr id="1" name=""/>
        <p:cNvGrpSpPr/>
        <p:nvPr/>
      </p:nvGrpSpPr>
      <p:grpSpPr>
        <a:xfrm>
          <a:off x="0" y="0"/>
          <a:ext cx="0" cy="0"/>
          <a:chOff x="0" y="0"/>
          <a:chExt cx="0" cy="0"/>
        </a:xfrm>
      </p:grpSpPr>
      <p:sp>
        <p:nvSpPr>
          <p:cNvPr id="5" name="Title 8"/>
          <p:cNvSpPr>
            <a:spLocks noGrp="1"/>
          </p:cNvSpPr>
          <p:nvPr>
            <p:ph type="title" hasCustomPrompt="1"/>
          </p:nvPr>
        </p:nvSpPr>
        <p:spPr>
          <a:xfrm>
            <a:off x="237600" y="144000"/>
            <a:ext cx="8280000" cy="504000"/>
          </a:xfrm>
          <a:prstGeom prst="rect">
            <a:avLst/>
          </a:prstGeom>
        </p:spPr>
        <p:txBody>
          <a:bodyPr vert="horz"/>
          <a:lstStyle>
            <a:lvl1pPr algn="l">
              <a:defRPr sz="2400" b="1" baseline="0">
                <a:solidFill>
                  <a:schemeClr val="tx2"/>
                </a:solidFill>
                <a:latin typeface="Arial" pitchFamily="34" charset="0"/>
                <a:cs typeface="Arial" pitchFamily="34" charset="0"/>
              </a:defRPr>
            </a:lvl1pPr>
          </a:lstStyle>
          <a:p>
            <a:r>
              <a:rPr lang="en-GB" noProof="0" dirty="0"/>
              <a:t>Click to add divider title</a:t>
            </a:r>
          </a:p>
        </p:txBody>
      </p:sp>
      <p:pic>
        <p:nvPicPr>
          <p:cNvPr id="4" name="Picture Placeholder 23" descr="AZ1388_screen.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44001" y="2875468"/>
            <a:ext cx="8855075" cy="2133000"/>
          </a:xfrm>
          <a:prstGeom prst="rect">
            <a:avLst/>
          </a:prstGeom>
        </p:spPr>
      </p:pic>
    </p:spTree>
    <p:extLst>
      <p:ext uri="{BB962C8B-B14F-4D97-AF65-F5344CB8AC3E}">
        <p14:creationId xmlns:p14="http://schemas.microsoft.com/office/powerpoint/2010/main" val="14343643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Scientist Examining Placenta">
    <p:spTree>
      <p:nvGrpSpPr>
        <p:cNvPr id="1" name=""/>
        <p:cNvGrpSpPr/>
        <p:nvPr/>
      </p:nvGrpSpPr>
      <p:grpSpPr>
        <a:xfrm>
          <a:off x="0" y="0"/>
          <a:ext cx="0" cy="0"/>
          <a:chOff x="0" y="0"/>
          <a:chExt cx="0" cy="0"/>
        </a:xfrm>
      </p:grpSpPr>
      <p:sp>
        <p:nvSpPr>
          <p:cNvPr id="5" name="Title 8"/>
          <p:cNvSpPr>
            <a:spLocks noGrp="1"/>
          </p:cNvSpPr>
          <p:nvPr>
            <p:ph type="title" hasCustomPrompt="1"/>
          </p:nvPr>
        </p:nvSpPr>
        <p:spPr>
          <a:xfrm>
            <a:off x="237600" y="144000"/>
            <a:ext cx="8280000" cy="504000"/>
          </a:xfrm>
          <a:prstGeom prst="rect">
            <a:avLst/>
          </a:prstGeom>
        </p:spPr>
        <p:txBody>
          <a:bodyPr vert="horz"/>
          <a:lstStyle>
            <a:lvl1pPr algn="l">
              <a:defRPr sz="2400" b="1" baseline="0">
                <a:solidFill>
                  <a:schemeClr val="tx2"/>
                </a:solidFill>
                <a:latin typeface="Arial" pitchFamily="34" charset="0"/>
                <a:cs typeface="Arial" pitchFamily="34" charset="0"/>
              </a:defRPr>
            </a:lvl1pPr>
          </a:lstStyle>
          <a:p>
            <a:r>
              <a:rPr lang="en-GB" noProof="0" dirty="0"/>
              <a:t>Click to add divider title</a:t>
            </a:r>
          </a:p>
        </p:txBody>
      </p:sp>
      <p:pic>
        <p:nvPicPr>
          <p:cNvPr id="6" name="Picture Placeholder 3" descr="AZ1428_screen.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44001" y="2875468"/>
            <a:ext cx="8855075" cy="2133000"/>
          </a:xfrm>
          <a:prstGeom prst="rect">
            <a:avLst/>
          </a:prstGeom>
        </p:spPr>
      </p:pic>
    </p:spTree>
    <p:extLst>
      <p:ext uri="{BB962C8B-B14F-4D97-AF65-F5344CB8AC3E}">
        <p14:creationId xmlns:p14="http://schemas.microsoft.com/office/powerpoint/2010/main" val="329924021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Cross-Section of Cells">
    <p:spTree>
      <p:nvGrpSpPr>
        <p:cNvPr id="1" name=""/>
        <p:cNvGrpSpPr/>
        <p:nvPr/>
      </p:nvGrpSpPr>
      <p:grpSpPr>
        <a:xfrm>
          <a:off x="0" y="0"/>
          <a:ext cx="0" cy="0"/>
          <a:chOff x="0" y="0"/>
          <a:chExt cx="0" cy="0"/>
        </a:xfrm>
      </p:grpSpPr>
      <p:sp>
        <p:nvSpPr>
          <p:cNvPr id="5" name="Title 8"/>
          <p:cNvSpPr>
            <a:spLocks noGrp="1"/>
          </p:cNvSpPr>
          <p:nvPr>
            <p:ph type="title" hasCustomPrompt="1"/>
          </p:nvPr>
        </p:nvSpPr>
        <p:spPr>
          <a:xfrm>
            <a:off x="237600" y="144000"/>
            <a:ext cx="8280000" cy="504000"/>
          </a:xfrm>
          <a:prstGeom prst="rect">
            <a:avLst/>
          </a:prstGeom>
        </p:spPr>
        <p:txBody>
          <a:bodyPr vert="horz"/>
          <a:lstStyle>
            <a:lvl1pPr algn="l">
              <a:defRPr sz="2400" b="1" baseline="0">
                <a:solidFill>
                  <a:schemeClr val="tx2"/>
                </a:solidFill>
                <a:latin typeface="Arial" pitchFamily="34" charset="0"/>
                <a:cs typeface="Arial" pitchFamily="34" charset="0"/>
              </a:defRPr>
            </a:lvl1pPr>
          </a:lstStyle>
          <a:p>
            <a:r>
              <a:rPr lang="en-GB" noProof="0" dirty="0"/>
              <a:t>Click to add divider title</a:t>
            </a:r>
          </a:p>
        </p:txBody>
      </p:sp>
      <p:pic>
        <p:nvPicPr>
          <p:cNvPr id="6" name="Picture Placeholder 7" descr="AZ1466_screen.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44001" y="2875468"/>
            <a:ext cx="8855075" cy="2133000"/>
          </a:xfrm>
          <a:prstGeom prst="rect">
            <a:avLst/>
          </a:prstGeom>
        </p:spPr>
      </p:pic>
    </p:spTree>
    <p:extLst>
      <p:ext uri="{BB962C8B-B14F-4D97-AF65-F5344CB8AC3E}">
        <p14:creationId xmlns:p14="http://schemas.microsoft.com/office/powerpoint/2010/main" val="18200751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Diabetes">
    <p:spTree>
      <p:nvGrpSpPr>
        <p:cNvPr id="1" name=""/>
        <p:cNvGrpSpPr/>
        <p:nvPr/>
      </p:nvGrpSpPr>
      <p:grpSpPr>
        <a:xfrm>
          <a:off x="0" y="0"/>
          <a:ext cx="0" cy="0"/>
          <a:chOff x="0" y="0"/>
          <a:chExt cx="0" cy="0"/>
        </a:xfrm>
      </p:grpSpPr>
      <p:sp>
        <p:nvSpPr>
          <p:cNvPr id="5" name="Title 8"/>
          <p:cNvSpPr>
            <a:spLocks noGrp="1"/>
          </p:cNvSpPr>
          <p:nvPr>
            <p:ph type="title" hasCustomPrompt="1"/>
          </p:nvPr>
        </p:nvSpPr>
        <p:spPr>
          <a:xfrm>
            <a:off x="237600" y="144000"/>
            <a:ext cx="8280000" cy="504000"/>
          </a:xfrm>
          <a:prstGeom prst="rect">
            <a:avLst/>
          </a:prstGeom>
        </p:spPr>
        <p:txBody>
          <a:bodyPr vert="horz"/>
          <a:lstStyle>
            <a:lvl1pPr algn="l">
              <a:defRPr sz="2400" b="1" baseline="0">
                <a:solidFill>
                  <a:schemeClr val="tx2"/>
                </a:solidFill>
                <a:latin typeface="Arial" pitchFamily="34" charset="0"/>
                <a:cs typeface="Arial" pitchFamily="34" charset="0"/>
              </a:defRPr>
            </a:lvl1pPr>
          </a:lstStyle>
          <a:p>
            <a:r>
              <a:rPr lang="en-GB" noProof="0" dirty="0"/>
              <a:t>Click to add divider title</a:t>
            </a:r>
          </a:p>
        </p:txBody>
      </p:sp>
      <p:pic>
        <p:nvPicPr>
          <p:cNvPr id="4" name="Picture 3" descr="Diabetes.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46050" y="2876550"/>
            <a:ext cx="8856000" cy="2127250"/>
          </a:xfrm>
          <a:prstGeom prst="rect">
            <a:avLst/>
          </a:prstGeom>
        </p:spPr>
      </p:pic>
    </p:spTree>
    <p:extLst>
      <p:ext uri="{BB962C8B-B14F-4D97-AF65-F5344CB8AC3E}">
        <p14:creationId xmlns:p14="http://schemas.microsoft.com/office/powerpoint/2010/main" val="215016733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RIA TLR9">
    <p:spTree>
      <p:nvGrpSpPr>
        <p:cNvPr id="1" name=""/>
        <p:cNvGrpSpPr/>
        <p:nvPr/>
      </p:nvGrpSpPr>
      <p:grpSpPr>
        <a:xfrm>
          <a:off x="0" y="0"/>
          <a:ext cx="0" cy="0"/>
          <a:chOff x="0" y="0"/>
          <a:chExt cx="0" cy="0"/>
        </a:xfrm>
      </p:grpSpPr>
      <p:sp>
        <p:nvSpPr>
          <p:cNvPr id="5" name="Title 8"/>
          <p:cNvSpPr>
            <a:spLocks noGrp="1"/>
          </p:cNvSpPr>
          <p:nvPr>
            <p:ph type="title" hasCustomPrompt="1"/>
          </p:nvPr>
        </p:nvSpPr>
        <p:spPr>
          <a:xfrm>
            <a:off x="237600" y="144000"/>
            <a:ext cx="8280000" cy="504000"/>
          </a:xfrm>
          <a:prstGeom prst="rect">
            <a:avLst/>
          </a:prstGeom>
        </p:spPr>
        <p:txBody>
          <a:bodyPr vert="horz"/>
          <a:lstStyle>
            <a:lvl1pPr algn="l">
              <a:defRPr sz="2400" b="1" baseline="0">
                <a:solidFill>
                  <a:schemeClr val="tx2"/>
                </a:solidFill>
                <a:latin typeface="Arial" pitchFamily="34" charset="0"/>
                <a:cs typeface="Arial" pitchFamily="34" charset="0"/>
              </a:defRPr>
            </a:lvl1pPr>
          </a:lstStyle>
          <a:p>
            <a:r>
              <a:rPr lang="en-GB" noProof="0" dirty="0"/>
              <a:t>Click to add divider title</a:t>
            </a:r>
          </a:p>
        </p:txBody>
      </p:sp>
      <p:pic>
        <p:nvPicPr>
          <p:cNvPr id="6" name="Picture 5" descr="TLR9_Endosome_and_Receptor_RGB LR.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44000" y="2878137"/>
            <a:ext cx="8856000" cy="2125663"/>
          </a:xfrm>
          <a:prstGeom prst="rect">
            <a:avLst/>
          </a:prstGeom>
        </p:spPr>
      </p:pic>
    </p:spTree>
    <p:extLst>
      <p:ext uri="{BB962C8B-B14F-4D97-AF65-F5344CB8AC3E}">
        <p14:creationId xmlns:p14="http://schemas.microsoft.com/office/powerpoint/2010/main" val="20347771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Scientist in Lab 1">
    <p:spTree>
      <p:nvGrpSpPr>
        <p:cNvPr id="1" name=""/>
        <p:cNvGrpSpPr/>
        <p:nvPr/>
      </p:nvGrpSpPr>
      <p:grpSpPr>
        <a:xfrm>
          <a:off x="0" y="0"/>
          <a:ext cx="0" cy="0"/>
          <a:chOff x="0" y="0"/>
          <a:chExt cx="0" cy="0"/>
        </a:xfrm>
      </p:grpSpPr>
      <p:pic>
        <p:nvPicPr>
          <p:cNvPr id="5" name="Picture Placeholder 13" descr="AZ1486_screen.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44001" y="2875468"/>
            <a:ext cx="8855075" cy="2133000"/>
          </a:xfrm>
          <a:prstGeom prst="rect">
            <a:avLst/>
          </a:prstGeom>
        </p:spPr>
      </p:pic>
      <p:sp>
        <p:nvSpPr>
          <p:cNvPr id="4" name="Title 8"/>
          <p:cNvSpPr>
            <a:spLocks noGrp="1"/>
          </p:cNvSpPr>
          <p:nvPr>
            <p:ph type="title" hasCustomPrompt="1"/>
          </p:nvPr>
        </p:nvSpPr>
        <p:spPr>
          <a:xfrm>
            <a:off x="237600" y="144000"/>
            <a:ext cx="8280000" cy="504000"/>
          </a:xfrm>
          <a:prstGeom prst="rect">
            <a:avLst/>
          </a:prstGeom>
        </p:spPr>
        <p:txBody>
          <a:bodyPr vert="horz"/>
          <a:lstStyle>
            <a:lvl1pPr algn="l">
              <a:defRPr sz="2400" b="1" baseline="0">
                <a:solidFill>
                  <a:schemeClr val="tx2"/>
                </a:solidFill>
                <a:latin typeface="Arial" pitchFamily="34" charset="0"/>
                <a:cs typeface="Arial" pitchFamily="34" charset="0"/>
              </a:defRPr>
            </a:lvl1pPr>
          </a:lstStyle>
          <a:p>
            <a:r>
              <a:rPr lang="en-GB" noProof="0" dirty="0"/>
              <a:t>Click to add divider title</a:t>
            </a:r>
          </a:p>
        </p:txBody>
      </p:sp>
    </p:spTree>
    <p:extLst>
      <p:ext uri="{BB962C8B-B14F-4D97-AF65-F5344CB8AC3E}">
        <p14:creationId xmlns:p14="http://schemas.microsoft.com/office/powerpoint/2010/main" val="213878595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Scientist in Lab 2">
    <p:spTree>
      <p:nvGrpSpPr>
        <p:cNvPr id="1" name=""/>
        <p:cNvGrpSpPr/>
        <p:nvPr/>
      </p:nvGrpSpPr>
      <p:grpSpPr>
        <a:xfrm>
          <a:off x="0" y="0"/>
          <a:ext cx="0" cy="0"/>
          <a:chOff x="0" y="0"/>
          <a:chExt cx="0" cy="0"/>
        </a:xfrm>
      </p:grpSpPr>
      <p:sp>
        <p:nvSpPr>
          <p:cNvPr id="4" name="Title 8"/>
          <p:cNvSpPr>
            <a:spLocks noGrp="1"/>
          </p:cNvSpPr>
          <p:nvPr>
            <p:ph type="title" hasCustomPrompt="1"/>
          </p:nvPr>
        </p:nvSpPr>
        <p:spPr>
          <a:xfrm>
            <a:off x="237600" y="144000"/>
            <a:ext cx="8280000" cy="504000"/>
          </a:xfrm>
          <a:prstGeom prst="rect">
            <a:avLst/>
          </a:prstGeom>
        </p:spPr>
        <p:txBody>
          <a:bodyPr vert="horz"/>
          <a:lstStyle>
            <a:lvl1pPr algn="l">
              <a:defRPr sz="2400" b="1" baseline="0">
                <a:solidFill>
                  <a:schemeClr val="tx2"/>
                </a:solidFill>
                <a:latin typeface="Arial" pitchFamily="34" charset="0"/>
                <a:cs typeface="Arial" pitchFamily="34" charset="0"/>
              </a:defRPr>
            </a:lvl1pPr>
          </a:lstStyle>
          <a:p>
            <a:r>
              <a:rPr lang="en-GB" noProof="0" dirty="0"/>
              <a:t>Click to add divider title</a:t>
            </a:r>
          </a:p>
        </p:txBody>
      </p:sp>
      <p:pic>
        <p:nvPicPr>
          <p:cNvPr id="6" name="Picture 5" descr="Deepal_P_Shot_2-024_Ret_screen.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48544" y="2876550"/>
            <a:ext cx="8856000" cy="2133600"/>
          </a:xfrm>
          <a:prstGeom prst="rect">
            <a:avLst/>
          </a:prstGeom>
        </p:spPr>
      </p:pic>
    </p:spTree>
    <p:extLst>
      <p:ext uri="{BB962C8B-B14F-4D97-AF65-F5344CB8AC3E}">
        <p14:creationId xmlns:p14="http://schemas.microsoft.com/office/powerpoint/2010/main" val="333175240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Scientist in Lab 3">
    <p:spTree>
      <p:nvGrpSpPr>
        <p:cNvPr id="1" name=""/>
        <p:cNvGrpSpPr/>
        <p:nvPr/>
      </p:nvGrpSpPr>
      <p:grpSpPr>
        <a:xfrm>
          <a:off x="0" y="0"/>
          <a:ext cx="0" cy="0"/>
          <a:chOff x="0" y="0"/>
          <a:chExt cx="0" cy="0"/>
        </a:xfrm>
      </p:grpSpPr>
      <p:sp>
        <p:nvSpPr>
          <p:cNvPr id="4" name="Title 8"/>
          <p:cNvSpPr>
            <a:spLocks noGrp="1"/>
          </p:cNvSpPr>
          <p:nvPr>
            <p:ph type="title" hasCustomPrompt="1"/>
          </p:nvPr>
        </p:nvSpPr>
        <p:spPr>
          <a:xfrm>
            <a:off x="237600" y="144000"/>
            <a:ext cx="8280000" cy="504000"/>
          </a:xfrm>
          <a:prstGeom prst="rect">
            <a:avLst/>
          </a:prstGeom>
        </p:spPr>
        <p:txBody>
          <a:bodyPr vert="horz"/>
          <a:lstStyle>
            <a:lvl1pPr algn="l">
              <a:defRPr sz="2400" b="1" baseline="0">
                <a:solidFill>
                  <a:schemeClr val="tx2"/>
                </a:solidFill>
                <a:latin typeface="Arial" pitchFamily="34" charset="0"/>
                <a:cs typeface="Arial" pitchFamily="34" charset="0"/>
              </a:defRPr>
            </a:lvl1pPr>
          </a:lstStyle>
          <a:p>
            <a:r>
              <a:rPr lang="en-GB" noProof="0" dirty="0"/>
              <a:t>Click to add divider title</a:t>
            </a:r>
          </a:p>
        </p:txBody>
      </p:sp>
      <p:pic>
        <p:nvPicPr>
          <p:cNvPr id="5" name="Picture 4" descr="Drew_M-057_Ret_screen.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44463" y="2876551"/>
            <a:ext cx="8856662" cy="2133600"/>
          </a:xfrm>
          <a:prstGeom prst="rect">
            <a:avLst/>
          </a:prstGeom>
        </p:spPr>
      </p:pic>
    </p:spTree>
    <p:extLst>
      <p:ext uri="{BB962C8B-B14F-4D97-AF65-F5344CB8AC3E}">
        <p14:creationId xmlns:p14="http://schemas.microsoft.com/office/powerpoint/2010/main" val="252431037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Equipment 1">
    <p:spTree>
      <p:nvGrpSpPr>
        <p:cNvPr id="1" name=""/>
        <p:cNvGrpSpPr/>
        <p:nvPr/>
      </p:nvGrpSpPr>
      <p:grpSpPr>
        <a:xfrm>
          <a:off x="0" y="0"/>
          <a:ext cx="0" cy="0"/>
          <a:chOff x="0" y="0"/>
          <a:chExt cx="0" cy="0"/>
        </a:xfrm>
      </p:grpSpPr>
      <p:sp>
        <p:nvSpPr>
          <p:cNvPr id="4" name="Title 8"/>
          <p:cNvSpPr>
            <a:spLocks noGrp="1"/>
          </p:cNvSpPr>
          <p:nvPr>
            <p:ph type="title" hasCustomPrompt="1"/>
          </p:nvPr>
        </p:nvSpPr>
        <p:spPr>
          <a:xfrm>
            <a:off x="237600" y="144000"/>
            <a:ext cx="8280000" cy="504000"/>
          </a:xfrm>
          <a:prstGeom prst="rect">
            <a:avLst/>
          </a:prstGeom>
        </p:spPr>
        <p:txBody>
          <a:bodyPr vert="horz"/>
          <a:lstStyle>
            <a:lvl1pPr algn="l">
              <a:defRPr sz="2400" b="1" baseline="0">
                <a:solidFill>
                  <a:schemeClr val="tx2"/>
                </a:solidFill>
                <a:latin typeface="Arial" pitchFamily="34" charset="0"/>
                <a:cs typeface="Arial" pitchFamily="34" charset="0"/>
              </a:defRPr>
            </a:lvl1pPr>
          </a:lstStyle>
          <a:p>
            <a:r>
              <a:rPr lang="en-GB" noProof="0" dirty="0"/>
              <a:t>Click to add divider title</a:t>
            </a:r>
          </a:p>
        </p:txBody>
      </p:sp>
      <p:pic>
        <p:nvPicPr>
          <p:cNvPr id="6" name="Picture 5" descr="Shot_1-060_Ret_screen.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44463" y="2876549"/>
            <a:ext cx="8856000" cy="2133601"/>
          </a:xfrm>
          <a:prstGeom prst="rect">
            <a:avLst/>
          </a:prstGeom>
        </p:spPr>
      </p:pic>
    </p:spTree>
    <p:extLst>
      <p:ext uri="{BB962C8B-B14F-4D97-AF65-F5344CB8AC3E}">
        <p14:creationId xmlns:p14="http://schemas.microsoft.com/office/powerpoint/2010/main" val="58101693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Equipment 2">
    <p:spTree>
      <p:nvGrpSpPr>
        <p:cNvPr id="1" name=""/>
        <p:cNvGrpSpPr/>
        <p:nvPr/>
      </p:nvGrpSpPr>
      <p:grpSpPr>
        <a:xfrm>
          <a:off x="0" y="0"/>
          <a:ext cx="0" cy="0"/>
          <a:chOff x="0" y="0"/>
          <a:chExt cx="0" cy="0"/>
        </a:xfrm>
      </p:grpSpPr>
      <p:sp>
        <p:nvSpPr>
          <p:cNvPr id="4" name="Title 8"/>
          <p:cNvSpPr>
            <a:spLocks noGrp="1"/>
          </p:cNvSpPr>
          <p:nvPr>
            <p:ph type="title" hasCustomPrompt="1"/>
          </p:nvPr>
        </p:nvSpPr>
        <p:spPr>
          <a:xfrm>
            <a:off x="237600" y="144000"/>
            <a:ext cx="8280000" cy="504000"/>
          </a:xfrm>
          <a:prstGeom prst="rect">
            <a:avLst/>
          </a:prstGeom>
        </p:spPr>
        <p:txBody>
          <a:bodyPr vert="horz"/>
          <a:lstStyle>
            <a:lvl1pPr algn="l">
              <a:defRPr sz="2400" b="1" baseline="0">
                <a:solidFill>
                  <a:schemeClr val="tx2"/>
                </a:solidFill>
                <a:latin typeface="Arial" pitchFamily="34" charset="0"/>
                <a:cs typeface="Arial" pitchFamily="34" charset="0"/>
              </a:defRPr>
            </a:lvl1pPr>
          </a:lstStyle>
          <a:p>
            <a:r>
              <a:rPr lang="en-GB" noProof="0" dirty="0"/>
              <a:t>Click to add divider title</a:t>
            </a:r>
          </a:p>
        </p:txBody>
      </p:sp>
      <p:pic>
        <p:nvPicPr>
          <p:cNvPr id="5" name="Picture 4" descr="Shot_3-037_Ret_screen.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44463" y="2876550"/>
            <a:ext cx="8856662" cy="2133600"/>
          </a:xfrm>
          <a:prstGeom prst="rect">
            <a:avLst/>
          </a:prstGeom>
        </p:spPr>
      </p:pic>
    </p:spTree>
    <p:extLst>
      <p:ext uri="{BB962C8B-B14F-4D97-AF65-F5344CB8AC3E}">
        <p14:creationId xmlns:p14="http://schemas.microsoft.com/office/powerpoint/2010/main" val="282272543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Patient 1">
    <p:spTree>
      <p:nvGrpSpPr>
        <p:cNvPr id="1" name=""/>
        <p:cNvGrpSpPr/>
        <p:nvPr/>
      </p:nvGrpSpPr>
      <p:grpSpPr>
        <a:xfrm>
          <a:off x="0" y="0"/>
          <a:ext cx="0" cy="0"/>
          <a:chOff x="0" y="0"/>
          <a:chExt cx="0" cy="0"/>
        </a:xfrm>
      </p:grpSpPr>
      <p:sp>
        <p:nvSpPr>
          <p:cNvPr id="4" name="Title 8"/>
          <p:cNvSpPr>
            <a:spLocks noGrp="1"/>
          </p:cNvSpPr>
          <p:nvPr>
            <p:ph type="title" hasCustomPrompt="1"/>
          </p:nvPr>
        </p:nvSpPr>
        <p:spPr>
          <a:xfrm>
            <a:off x="237600" y="144000"/>
            <a:ext cx="8280000" cy="504000"/>
          </a:xfrm>
          <a:prstGeom prst="rect">
            <a:avLst/>
          </a:prstGeom>
        </p:spPr>
        <p:txBody>
          <a:bodyPr vert="horz"/>
          <a:lstStyle>
            <a:lvl1pPr algn="l">
              <a:defRPr sz="2400" b="1" baseline="0">
                <a:solidFill>
                  <a:schemeClr val="tx2"/>
                </a:solidFill>
                <a:latin typeface="Arial" pitchFamily="34" charset="0"/>
                <a:cs typeface="Arial" pitchFamily="34" charset="0"/>
              </a:defRPr>
            </a:lvl1pPr>
          </a:lstStyle>
          <a:p>
            <a:r>
              <a:rPr lang="en-GB" noProof="0" dirty="0"/>
              <a:t>Click to add divider title</a:t>
            </a:r>
          </a:p>
        </p:txBody>
      </p:sp>
      <p:pic>
        <p:nvPicPr>
          <p:cNvPr id="2" name="Picture 1" descr="Meryl_G-154_Ret_screen.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43538" y="2876551"/>
            <a:ext cx="8856000" cy="2133600"/>
          </a:xfrm>
          <a:prstGeom prst="rect">
            <a:avLst/>
          </a:prstGeom>
        </p:spPr>
      </p:pic>
    </p:spTree>
    <p:extLst>
      <p:ext uri="{BB962C8B-B14F-4D97-AF65-F5344CB8AC3E}">
        <p14:creationId xmlns:p14="http://schemas.microsoft.com/office/powerpoint/2010/main" val="214521536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Patient 2">
    <p:spTree>
      <p:nvGrpSpPr>
        <p:cNvPr id="1" name=""/>
        <p:cNvGrpSpPr/>
        <p:nvPr/>
      </p:nvGrpSpPr>
      <p:grpSpPr>
        <a:xfrm>
          <a:off x="0" y="0"/>
          <a:ext cx="0" cy="0"/>
          <a:chOff x="0" y="0"/>
          <a:chExt cx="0" cy="0"/>
        </a:xfrm>
      </p:grpSpPr>
      <p:sp>
        <p:nvSpPr>
          <p:cNvPr id="4" name="Title 8"/>
          <p:cNvSpPr>
            <a:spLocks noGrp="1"/>
          </p:cNvSpPr>
          <p:nvPr>
            <p:ph type="title" hasCustomPrompt="1"/>
          </p:nvPr>
        </p:nvSpPr>
        <p:spPr>
          <a:xfrm>
            <a:off x="237600" y="144000"/>
            <a:ext cx="8280000" cy="504000"/>
          </a:xfrm>
          <a:prstGeom prst="rect">
            <a:avLst/>
          </a:prstGeom>
        </p:spPr>
        <p:txBody>
          <a:bodyPr vert="horz"/>
          <a:lstStyle>
            <a:lvl1pPr algn="l">
              <a:defRPr sz="2400" b="1" baseline="0">
                <a:solidFill>
                  <a:schemeClr val="tx2"/>
                </a:solidFill>
                <a:latin typeface="Arial" pitchFamily="34" charset="0"/>
                <a:cs typeface="Arial" pitchFamily="34" charset="0"/>
              </a:defRPr>
            </a:lvl1pPr>
          </a:lstStyle>
          <a:p>
            <a:r>
              <a:rPr lang="en-GB" noProof="0" dirty="0"/>
              <a:t>Click to add divider title</a:t>
            </a:r>
          </a:p>
        </p:txBody>
      </p:sp>
      <p:pic>
        <p:nvPicPr>
          <p:cNvPr id="5" name="Picture 4" descr="Liam_S-137_Ret_EDIT_screen.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47638" y="2876549"/>
            <a:ext cx="8856000" cy="2133601"/>
          </a:xfrm>
          <a:prstGeom prst="rect">
            <a:avLst/>
          </a:prstGeom>
        </p:spPr>
      </p:pic>
    </p:spTree>
    <p:extLst>
      <p:ext uri="{BB962C8B-B14F-4D97-AF65-F5344CB8AC3E}">
        <p14:creationId xmlns:p14="http://schemas.microsoft.com/office/powerpoint/2010/main" val="315681060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Patient 3">
    <p:spTree>
      <p:nvGrpSpPr>
        <p:cNvPr id="1" name=""/>
        <p:cNvGrpSpPr/>
        <p:nvPr/>
      </p:nvGrpSpPr>
      <p:grpSpPr>
        <a:xfrm>
          <a:off x="0" y="0"/>
          <a:ext cx="0" cy="0"/>
          <a:chOff x="0" y="0"/>
          <a:chExt cx="0" cy="0"/>
        </a:xfrm>
      </p:grpSpPr>
      <p:sp>
        <p:nvSpPr>
          <p:cNvPr id="4" name="Title 8"/>
          <p:cNvSpPr>
            <a:spLocks noGrp="1"/>
          </p:cNvSpPr>
          <p:nvPr>
            <p:ph type="title" hasCustomPrompt="1"/>
          </p:nvPr>
        </p:nvSpPr>
        <p:spPr>
          <a:xfrm>
            <a:off x="237600" y="144000"/>
            <a:ext cx="8280000" cy="504000"/>
          </a:xfrm>
          <a:prstGeom prst="rect">
            <a:avLst/>
          </a:prstGeom>
        </p:spPr>
        <p:txBody>
          <a:bodyPr vert="horz"/>
          <a:lstStyle>
            <a:lvl1pPr algn="l">
              <a:defRPr sz="2400" b="1" baseline="0">
                <a:solidFill>
                  <a:schemeClr val="tx2"/>
                </a:solidFill>
                <a:latin typeface="Arial" pitchFamily="34" charset="0"/>
                <a:cs typeface="Arial" pitchFamily="34" charset="0"/>
              </a:defRPr>
            </a:lvl1pPr>
          </a:lstStyle>
          <a:p>
            <a:r>
              <a:rPr lang="en-GB" noProof="0" dirty="0"/>
              <a:t>Click to add divider title</a:t>
            </a:r>
          </a:p>
        </p:txBody>
      </p:sp>
      <p:pic>
        <p:nvPicPr>
          <p:cNvPr id="6" name="Picture 5" descr="Jasmine_A-141_Ret_EDIT_screen.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47638" y="2876549"/>
            <a:ext cx="8864600" cy="2133601"/>
          </a:xfrm>
          <a:prstGeom prst="rect">
            <a:avLst/>
          </a:prstGeom>
        </p:spPr>
      </p:pic>
    </p:spTree>
    <p:extLst>
      <p:ext uri="{BB962C8B-B14F-4D97-AF65-F5344CB8AC3E}">
        <p14:creationId xmlns:p14="http://schemas.microsoft.com/office/powerpoint/2010/main" val="293801675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Divider Slide Mulberry">
    <p:spTree>
      <p:nvGrpSpPr>
        <p:cNvPr id="1" name=""/>
        <p:cNvGrpSpPr/>
        <p:nvPr/>
      </p:nvGrpSpPr>
      <p:grpSpPr>
        <a:xfrm>
          <a:off x="0" y="0"/>
          <a:ext cx="0" cy="0"/>
          <a:chOff x="0" y="0"/>
          <a:chExt cx="0" cy="0"/>
        </a:xfrm>
      </p:grpSpPr>
      <p:sp>
        <p:nvSpPr>
          <p:cNvPr id="5" name="Rectangle 4"/>
          <p:cNvSpPr/>
          <p:nvPr userDrawn="1"/>
        </p:nvSpPr>
        <p:spPr>
          <a:xfrm>
            <a:off x="144000" y="144000"/>
            <a:ext cx="8856000" cy="4860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effectLst/>
            </a:endParaRPr>
          </a:p>
        </p:txBody>
      </p:sp>
      <p:sp>
        <p:nvSpPr>
          <p:cNvPr id="13" name="Title 8"/>
          <p:cNvSpPr>
            <a:spLocks noGrp="1"/>
          </p:cNvSpPr>
          <p:nvPr>
            <p:ph type="title" hasCustomPrompt="1"/>
          </p:nvPr>
        </p:nvSpPr>
        <p:spPr>
          <a:xfrm>
            <a:off x="237600" y="144000"/>
            <a:ext cx="8280000" cy="504000"/>
          </a:xfrm>
          <a:prstGeom prst="rect">
            <a:avLst/>
          </a:prstGeom>
        </p:spPr>
        <p:txBody>
          <a:bodyPr vert="horz"/>
          <a:lstStyle>
            <a:lvl1pPr algn="l">
              <a:defRPr sz="2400" b="1" baseline="0">
                <a:solidFill>
                  <a:schemeClr val="bg1"/>
                </a:solidFill>
                <a:latin typeface="Arial" pitchFamily="34" charset="0"/>
                <a:cs typeface="Arial" pitchFamily="34" charset="0"/>
              </a:defRPr>
            </a:lvl1pPr>
          </a:lstStyle>
          <a:p>
            <a:r>
              <a:rPr lang="en-GB" noProof="0" dirty="0"/>
              <a:t>Click to add divider title</a:t>
            </a:r>
          </a:p>
        </p:txBody>
      </p:sp>
    </p:spTree>
    <p:extLst>
      <p:ext uri="{BB962C8B-B14F-4D97-AF65-F5344CB8AC3E}">
        <p14:creationId xmlns:p14="http://schemas.microsoft.com/office/powerpoint/2010/main" val="423481516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Divider Slide Navy">
    <p:spTree>
      <p:nvGrpSpPr>
        <p:cNvPr id="1" name=""/>
        <p:cNvGrpSpPr/>
        <p:nvPr/>
      </p:nvGrpSpPr>
      <p:grpSpPr>
        <a:xfrm>
          <a:off x="0" y="0"/>
          <a:ext cx="0" cy="0"/>
          <a:chOff x="0" y="0"/>
          <a:chExt cx="0" cy="0"/>
        </a:xfrm>
      </p:grpSpPr>
      <p:sp>
        <p:nvSpPr>
          <p:cNvPr id="5" name="Rectangle 4"/>
          <p:cNvSpPr/>
          <p:nvPr userDrawn="1"/>
        </p:nvSpPr>
        <p:spPr>
          <a:xfrm>
            <a:off x="144000" y="144000"/>
            <a:ext cx="8856000" cy="48600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effectLst/>
            </a:endParaRPr>
          </a:p>
        </p:txBody>
      </p:sp>
      <p:sp>
        <p:nvSpPr>
          <p:cNvPr id="13" name="Title 8"/>
          <p:cNvSpPr>
            <a:spLocks noGrp="1"/>
          </p:cNvSpPr>
          <p:nvPr>
            <p:ph type="title" hasCustomPrompt="1"/>
          </p:nvPr>
        </p:nvSpPr>
        <p:spPr>
          <a:xfrm>
            <a:off x="237600" y="144000"/>
            <a:ext cx="8280000" cy="504000"/>
          </a:xfrm>
          <a:prstGeom prst="rect">
            <a:avLst/>
          </a:prstGeom>
        </p:spPr>
        <p:txBody>
          <a:bodyPr vert="horz"/>
          <a:lstStyle>
            <a:lvl1pPr algn="l">
              <a:defRPr sz="2400" b="1" baseline="0">
                <a:solidFill>
                  <a:schemeClr val="bg1"/>
                </a:solidFill>
                <a:latin typeface="Arial" pitchFamily="34" charset="0"/>
                <a:cs typeface="Arial" pitchFamily="34" charset="0"/>
              </a:defRPr>
            </a:lvl1pPr>
          </a:lstStyle>
          <a:p>
            <a:r>
              <a:rPr lang="en-GB" noProof="0" dirty="0"/>
              <a:t>Click to add divider title</a:t>
            </a:r>
          </a:p>
        </p:txBody>
      </p:sp>
    </p:spTree>
    <p:extLst>
      <p:ext uri="{BB962C8B-B14F-4D97-AF65-F5344CB8AC3E}">
        <p14:creationId xmlns:p14="http://schemas.microsoft.com/office/powerpoint/2010/main" val="108726822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Divider Slide Light Blue">
    <p:spTree>
      <p:nvGrpSpPr>
        <p:cNvPr id="1" name=""/>
        <p:cNvGrpSpPr/>
        <p:nvPr/>
      </p:nvGrpSpPr>
      <p:grpSpPr>
        <a:xfrm>
          <a:off x="0" y="0"/>
          <a:ext cx="0" cy="0"/>
          <a:chOff x="0" y="0"/>
          <a:chExt cx="0" cy="0"/>
        </a:xfrm>
      </p:grpSpPr>
      <p:sp>
        <p:nvSpPr>
          <p:cNvPr id="5" name="Rectangle 4"/>
          <p:cNvSpPr/>
          <p:nvPr userDrawn="1"/>
        </p:nvSpPr>
        <p:spPr>
          <a:xfrm>
            <a:off x="144000" y="144000"/>
            <a:ext cx="8856000" cy="486000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effectLst/>
            </a:endParaRPr>
          </a:p>
        </p:txBody>
      </p:sp>
      <p:sp>
        <p:nvSpPr>
          <p:cNvPr id="13" name="Title 8"/>
          <p:cNvSpPr>
            <a:spLocks noGrp="1"/>
          </p:cNvSpPr>
          <p:nvPr>
            <p:ph type="title" hasCustomPrompt="1"/>
          </p:nvPr>
        </p:nvSpPr>
        <p:spPr>
          <a:xfrm>
            <a:off x="237600" y="144000"/>
            <a:ext cx="8280000" cy="504000"/>
          </a:xfrm>
          <a:prstGeom prst="rect">
            <a:avLst/>
          </a:prstGeom>
        </p:spPr>
        <p:txBody>
          <a:bodyPr vert="horz"/>
          <a:lstStyle>
            <a:lvl1pPr algn="l">
              <a:defRPr sz="2400" b="1" baseline="0">
                <a:solidFill>
                  <a:schemeClr val="bg1"/>
                </a:solidFill>
                <a:latin typeface="Arial" pitchFamily="34" charset="0"/>
                <a:cs typeface="Arial" pitchFamily="34" charset="0"/>
              </a:defRPr>
            </a:lvl1pPr>
          </a:lstStyle>
          <a:p>
            <a:r>
              <a:rPr lang="en-GB" noProof="0" dirty="0"/>
              <a:t>Click to add divider title</a:t>
            </a:r>
          </a:p>
        </p:txBody>
      </p:sp>
    </p:spTree>
    <p:extLst>
      <p:ext uri="{BB962C8B-B14F-4D97-AF65-F5344CB8AC3E}">
        <p14:creationId xmlns:p14="http://schemas.microsoft.com/office/powerpoint/2010/main" val="353940261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Divider Slide Purple">
    <p:spTree>
      <p:nvGrpSpPr>
        <p:cNvPr id="1" name=""/>
        <p:cNvGrpSpPr/>
        <p:nvPr/>
      </p:nvGrpSpPr>
      <p:grpSpPr>
        <a:xfrm>
          <a:off x="0" y="0"/>
          <a:ext cx="0" cy="0"/>
          <a:chOff x="0" y="0"/>
          <a:chExt cx="0" cy="0"/>
        </a:xfrm>
      </p:grpSpPr>
      <p:sp>
        <p:nvSpPr>
          <p:cNvPr id="5" name="Rectangle 4"/>
          <p:cNvSpPr/>
          <p:nvPr userDrawn="1"/>
        </p:nvSpPr>
        <p:spPr>
          <a:xfrm>
            <a:off x="144000" y="144000"/>
            <a:ext cx="8856000" cy="486000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effectLst/>
            </a:endParaRPr>
          </a:p>
        </p:txBody>
      </p:sp>
      <p:sp>
        <p:nvSpPr>
          <p:cNvPr id="13" name="Title 8"/>
          <p:cNvSpPr>
            <a:spLocks noGrp="1"/>
          </p:cNvSpPr>
          <p:nvPr>
            <p:ph type="title" hasCustomPrompt="1"/>
          </p:nvPr>
        </p:nvSpPr>
        <p:spPr>
          <a:xfrm>
            <a:off x="237600" y="144000"/>
            <a:ext cx="8280000" cy="504000"/>
          </a:xfrm>
          <a:prstGeom prst="rect">
            <a:avLst/>
          </a:prstGeom>
        </p:spPr>
        <p:txBody>
          <a:bodyPr vert="horz"/>
          <a:lstStyle>
            <a:lvl1pPr algn="l">
              <a:defRPr sz="2400" b="1" baseline="0">
                <a:solidFill>
                  <a:schemeClr val="bg1"/>
                </a:solidFill>
                <a:latin typeface="Arial" pitchFamily="34" charset="0"/>
                <a:cs typeface="Arial" pitchFamily="34" charset="0"/>
              </a:defRPr>
            </a:lvl1pPr>
          </a:lstStyle>
          <a:p>
            <a:r>
              <a:rPr lang="en-GB" noProof="0" dirty="0"/>
              <a:t>Click to add divider title</a:t>
            </a:r>
          </a:p>
        </p:txBody>
      </p:sp>
    </p:spTree>
    <p:extLst>
      <p:ext uri="{BB962C8B-B14F-4D97-AF65-F5344CB8AC3E}">
        <p14:creationId xmlns:p14="http://schemas.microsoft.com/office/powerpoint/2010/main" val="130804678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Divider Slide Graphite">
    <p:spTree>
      <p:nvGrpSpPr>
        <p:cNvPr id="1" name=""/>
        <p:cNvGrpSpPr/>
        <p:nvPr/>
      </p:nvGrpSpPr>
      <p:grpSpPr>
        <a:xfrm>
          <a:off x="0" y="0"/>
          <a:ext cx="0" cy="0"/>
          <a:chOff x="0" y="0"/>
          <a:chExt cx="0" cy="0"/>
        </a:xfrm>
      </p:grpSpPr>
      <p:sp>
        <p:nvSpPr>
          <p:cNvPr id="5" name="Rectangle 4"/>
          <p:cNvSpPr/>
          <p:nvPr userDrawn="1"/>
        </p:nvSpPr>
        <p:spPr>
          <a:xfrm>
            <a:off x="144000" y="144000"/>
            <a:ext cx="8856000" cy="4860000"/>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effectLst/>
            </a:endParaRPr>
          </a:p>
        </p:txBody>
      </p:sp>
      <p:sp>
        <p:nvSpPr>
          <p:cNvPr id="13" name="Title 8"/>
          <p:cNvSpPr>
            <a:spLocks noGrp="1"/>
          </p:cNvSpPr>
          <p:nvPr>
            <p:ph type="title" hasCustomPrompt="1"/>
          </p:nvPr>
        </p:nvSpPr>
        <p:spPr>
          <a:xfrm>
            <a:off x="237600" y="144000"/>
            <a:ext cx="8280000" cy="504000"/>
          </a:xfrm>
          <a:prstGeom prst="rect">
            <a:avLst/>
          </a:prstGeom>
        </p:spPr>
        <p:txBody>
          <a:bodyPr vert="horz"/>
          <a:lstStyle>
            <a:lvl1pPr algn="l">
              <a:defRPr sz="2400" b="1" baseline="0">
                <a:solidFill>
                  <a:schemeClr val="bg1"/>
                </a:solidFill>
                <a:latin typeface="Arial" pitchFamily="34" charset="0"/>
                <a:cs typeface="Arial" pitchFamily="34" charset="0"/>
              </a:defRPr>
            </a:lvl1pPr>
          </a:lstStyle>
          <a:p>
            <a:r>
              <a:rPr lang="en-GB" noProof="0" dirty="0"/>
              <a:t>Click to add divider title</a:t>
            </a:r>
          </a:p>
        </p:txBody>
      </p:sp>
    </p:spTree>
    <p:extLst>
      <p:ext uri="{BB962C8B-B14F-4D97-AF65-F5344CB8AC3E}">
        <p14:creationId xmlns:p14="http://schemas.microsoft.com/office/powerpoint/2010/main" val="220113765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sp>
        <p:nvSpPr>
          <p:cNvPr id="15" name="Title 8"/>
          <p:cNvSpPr>
            <a:spLocks noGrp="1"/>
          </p:cNvSpPr>
          <p:nvPr>
            <p:ph type="title" hasCustomPrompt="1"/>
          </p:nvPr>
        </p:nvSpPr>
        <p:spPr>
          <a:xfrm>
            <a:off x="237601" y="144000"/>
            <a:ext cx="8280000" cy="504000"/>
          </a:xfrm>
          <a:prstGeom prst="rect">
            <a:avLst/>
          </a:prstGeom>
        </p:spPr>
        <p:txBody>
          <a:bodyPr vert="horz"/>
          <a:lstStyle>
            <a:lvl1pPr algn="l">
              <a:lnSpc>
                <a:spcPct val="100000"/>
              </a:lnSpc>
              <a:defRPr sz="2400" b="1" baseline="0">
                <a:solidFill>
                  <a:schemeClr val="tx2"/>
                </a:solidFill>
                <a:latin typeface="Arial" pitchFamily="34" charset="0"/>
                <a:cs typeface="Arial" pitchFamily="34" charset="0"/>
              </a:defRPr>
            </a:lvl1pPr>
          </a:lstStyle>
          <a:p>
            <a:r>
              <a:rPr lang="en-GB" noProof="0" dirty="0"/>
              <a:t>Click to add title</a:t>
            </a:r>
          </a:p>
        </p:txBody>
      </p:sp>
      <p:sp>
        <p:nvSpPr>
          <p:cNvPr id="6" name="Text Placeholder 3"/>
          <p:cNvSpPr>
            <a:spLocks noGrp="1"/>
          </p:cNvSpPr>
          <p:nvPr>
            <p:ph type="body" sz="quarter" idx="11" hasCustomPrompt="1"/>
          </p:nvPr>
        </p:nvSpPr>
        <p:spPr>
          <a:xfrm>
            <a:off x="237061" y="1164512"/>
            <a:ext cx="7023713" cy="3172141"/>
          </a:xfrm>
          <a:prstGeom prst="rect">
            <a:avLst/>
          </a:prstGeom>
        </p:spPr>
        <p:txBody>
          <a:bodyPr vert="horz"/>
          <a:lstStyle>
            <a:lvl1pPr marL="0" indent="0">
              <a:spcBef>
                <a:spcPts val="0"/>
              </a:spcBef>
              <a:buNone/>
              <a:defRPr sz="2400" baseline="0">
                <a:solidFill>
                  <a:schemeClr val="tx1"/>
                </a:solidFill>
                <a:latin typeface="Arial" pitchFamily="34" charset="0"/>
                <a:cs typeface="Arial" pitchFamily="34" charset="0"/>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GB" noProof="0" dirty="0"/>
              <a:t>Click to add introduction text</a:t>
            </a:r>
          </a:p>
        </p:txBody>
      </p:sp>
      <p:sp>
        <p:nvSpPr>
          <p:cNvPr id="7" name="Slide Number Placeholder 5"/>
          <p:cNvSpPr>
            <a:spLocks noGrp="1"/>
          </p:cNvSpPr>
          <p:nvPr>
            <p:ph type="sldNum" sz="quarter" idx="4"/>
          </p:nvPr>
        </p:nvSpPr>
        <p:spPr>
          <a:xfrm>
            <a:off x="318375" y="4846754"/>
            <a:ext cx="396000" cy="162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dirty="0"/>
          </a:p>
        </p:txBody>
      </p:sp>
    </p:spTree>
    <p:extLst>
      <p:ext uri="{BB962C8B-B14F-4D97-AF65-F5344CB8AC3E}">
        <p14:creationId xmlns:p14="http://schemas.microsoft.com/office/powerpoint/2010/main" val="210851399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Nav Contents 1">
    <p:spTree>
      <p:nvGrpSpPr>
        <p:cNvPr id="1" name=""/>
        <p:cNvGrpSpPr/>
        <p:nvPr/>
      </p:nvGrpSpPr>
      <p:grpSpPr>
        <a:xfrm>
          <a:off x="0" y="0"/>
          <a:ext cx="0" cy="0"/>
          <a:chOff x="0" y="0"/>
          <a:chExt cx="0" cy="0"/>
        </a:xfrm>
      </p:grpSpPr>
      <p:sp>
        <p:nvSpPr>
          <p:cNvPr id="32" name="Title 8"/>
          <p:cNvSpPr>
            <a:spLocks noGrp="1"/>
          </p:cNvSpPr>
          <p:nvPr>
            <p:ph type="title" hasCustomPrompt="1"/>
          </p:nvPr>
        </p:nvSpPr>
        <p:spPr>
          <a:xfrm>
            <a:off x="237061" y="144000"/>
            <a:ext cx="8280000" cy="504000"/>
          </a:xfrm>
          <a:prstGeom prst="rect">
            <a:avLst/>
          </a:prstGeom>
        </p:spPr>
        <p:txBody>
          <a:bodyPr vert="horz"/>
          <a:lstStyle>
            <a:lvl1pPr algn="l">
              <a:lnSpc>
                <a:spcPct val="100000"/>
              </a:lnSpc>
              <a:defRPr sz="2400" b="1" baseline="0">
                <a:solidFill>
                  <a:schemeClr val="tx2"/>
                </a:solidFill>
                <a:latin typeface="Arial" pitchFamily="34" charset="0"/>
                <a:cs typeface="Arial" pitchFamily="34" charset="0"/>
              </a:defRPr>
            </a:lvl1pPr>
          </a:lstStyle>
          <a:p>
            <a:r>
              <a:rPr lang="en-GB" noProof="0" dirty="0"/>
              <a:t>Click to add navigation 1 title</a:t>
            </a:r>
          </a:p>
        </p:txBody>
      </p:sp>
      <p:sp>
        <p:nvSpPr>
          <p:cNvPr id="61" name="Table Placeholder 29"/>
          <p:cNvSpPr>
            <a:spLocks noGrp="1"/>
          </p:cNvSpPr>
          <p:nvPr>
            <p:ph type="tbl" sz="quarter" idx="15"/>
          </p:nvPr>
        </p:nvSpPr>
        <p:spPr>
          <a:xfrm>
            <a:off x="986400" y="1298350"/>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00" b="0" i="0" u="none" strike="noStrike" kern="0" cap="none" spc="0" normalizeH="0" baseline="0" noProof="0">
              <a:ln>
                <a:noFill/>
              </a:ln>
              <a:solidFill>
                <a:sysClr val="windowText" lastClr="000000"/>
              </a:solidFill>
              <a:effectLst/>
              <a:uLnTx/>
              <a:uFillTx/>
              <a:latin typeface="Arial" pitchFamily="34" charset="0"/>
              <a:cs typeface="Arial" pitchFamily="34" charset="0"/>
            </a:endParaRPr>
          </a:p>
        </p:txBody>
      </p:sp>
      <p:sp>
        <p:nvSpPr>
          <p:cNvPr id="62" name="Text Placeholder 2"/>
          <p:cNvSpPr>
            <a:spLocks noGrp="1"/>
          </p:cNvSpPr>
          <p:nvPr>
            <p:ph type="body" sz="quarter" idx="14"/>
          </p:nvPr>
        </p:nvSpPr>
        <p:spPr>
          <a:xfrm>
            <a:off x="1046699" y="1409914"/>
            <a:ext cx="5718173" cy="295649"/>
          </a:xfrm>
          <a:prstGeom prst="rect">
            <a:avLst/>
          </a:prstGeom>
        </p:spPr>
        <p:txBody>
          <a:bodyPr vert="horz"/>
          <a:lstStyle>
            <a:lvl1pPr marL="0" indent="0">
              <a:lnSpc>
                <a:spcPct val="60000"/>
              </a:lnSpc>
              <a:buNone/>
              <a:defRPr sz="1600" b="1">
                <a:solidFill>
                  <a:schemeClr val="tx2"/>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marL="0" marR="0" lvl="0" indent="0" defTabSz="914400" eaLnBrk="1" fontAlgn="auto" latinLnBrk="0" hangingPunct="1">
              <a:lnSpc>
                <a:spcPct val="60000"/>
              </a:lnSpc>
              <a:spcBef>
                <a:spcPts val="0"/>
              </a:spcBef>
              <a:spcAft>
                <a:spcPts val="0"/>
              </a:spcAft>
              <a:buClrTx/>
              <a:buSzTx/>
              <a:buFontTx/>
              <a:buNone/>
              <a:tabLst/>
              <a:defRPr/>
            </a:pPr>
            <a:endParaRPr kumimoji="0" lang="en-GB" sz="1600" b="1" i="0" u="none" strike="noStrike" kern="0" cap="none" spc="0" normalizeH="0" baseline="0" noProof="0" dirty="0">
              <a:ln>
                <a:noFill/>
              </a:ln>
              <a:solidFill>
                <a:srgbClr val="830051"/>
              </a:solidFill>
              <a:effectLst/>
              <a:uLnTx/>
              <a:uFillTx/>
              <a:latin typeface="Arial" pitchFamily="34" charset="0"/>
              <a:cs typeface="Arial" pitchFamily="34" charset="0"/>
            </a:endParaRPr>
          </a:p>
        </p:txBody>
      </p:sp>
      <p:sp>
        <p:nvSpPr>
          <p:cNvPr id="63" name="Text Placeholder 49"/>
          <p:cNvSpPr>
            <a:spLocks noGrp="1"/>
          </p:cNvSpPr>
          <p:nvPr>
            <p:ph type="body" sz="quarter" idx="26" hasCustomPrompt="1"/>
          </p:nvPr>
        </p:nvSpPr>
        <p:spPr>
          <a:xfrm>
            <a:off x="330200" y="1298700"/>
            <a:ext cx="540000" cy="405000"/>
          </a:xfrm>
          <a:prstGeom prst="rect">
            <a:avLst/>
          </a:prstGeom>
          <a:solidFill>
            <a:srgbClr val="D8DCDE"/>
          </a:solidFill>
          <a:ln w="19050" cmpd="sng">
            <a:noFill/>
          </a:ln>
        </p:spPr>
        <p:txBody>
          <a:bodyPr vert="horz" anchor="ctr"/>
          <a:lstStyle>
            <a:lvl1pPr marL="0" indent="0" algn="ctr">
              <a:lnSpc>
                <a:spcPct val="90000"/>
              </a:lnSpc>
              <a:spcBef>
                <a:spcPts val="600"/>
              </a:spcBef>
              <a:buNone/>
              <a:defRPr sz="1800" b="1">
                <a:solidFill>
                  <a:schemeClr val="tx2"/>
                </a:solidFill>
                <a:latin typeface="Arial" pitchFamily="34" charset="0"/>
                <a:cs typeface="Arial" pitchFamily="34" charset="0"/>
              </a:defRPr>
            </a:lvl1pPr>
          </a:lstStyle>
          <a:p>
            <a:pPr marL="0" marR="0" lvl="0" indent="0" algn="ctr" defTabSz="914400" eaLnBrk="1" fontAlgn="auto" latinLnBrk="0" hangingPunct="1">
              <a:lnSpc>
                <a:spcPct val="90000"/>
              </a:lnSpc>
              <a:spcBef>
                <a:spcPts val="600"/>
              </a:spcBef>
              <a:spcAft>
                <a:spcPts val="0"/>
              </a:spcAft>
              <a:buClrTx/>
              <a:buSzTx/>
              <a:buFontTx/>
              <a:buNone/>
              <a:tabLst/>
              <a:defRPr/>
            </a:pPr>
            <a:r>
              <a:rPr kumimoji="0" lang="en-GB" sz="1800" b="1" i="0" u="none" strike="noStrike" kern="0" cap="none" spc="0" normalizeH="0" baseline="0" noProof="0" dirty="0">
                <a:ln>
                  <a:noFill/>
                </a:ln>
                <a:solidFill>
                  <a:srgbClr val="830051"/>
                </a:solidFill>
                <a:effectLst/>
                <a:uLnTx/>
                <a:uFillTx/>
                <a:latin typeface="Arial" pitchFamily="34" charset="0"/>
                <a:cs typeface="Arial" pitchFamily="34" charset="0"/>
              </a:rPr>
              <a:t>1</a:t>
            </a:r>
          </a:p>
        </p:txBody>
      </p:sp>
      <p:sp>
        <p:nvSpPr>
          <p:cNvPr id="64" name="Table Placeholder 29"/>
          <p:cNvSpPr>
            <a:spLocks noGrp="1"/>
          </p:cNvSpPr>
          <p:nvPr>
            <p:ph type="tbl" sz="quarter" idx="27"/>
          </p:nvPr>
        </p:nvSpPr>
        <p:spPr>
          <a:xfrm>
            <a:off x="987429" y="1802617"/>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00" b="0" i="0" u="none" strike="noStrike" kern="0" cap="none" spc="0" normalizeH="0" baseline="0" noProof="0">
              <a:ln>
                <a:noFill/>
              </a:ln>
              <a:solidFill>
                <a:sysClr val="windowText" lastClr="000000"/>
              </a:solidFill>
              <a:effectLst/>
              <a:uLnTx/>
              <a:uFillTx/>
              <a:latin typeface="Arial" pitchFamily="34" charset="0"/>
              <a:cs typeface="Arial" pitchFamily="34" charset="0"/>
            </a:endParaRPr>
          </a:p>
        </p:txBody>
      </p:sp>
      <p:sp>
        <p:nvSpPr>
          <p:cNvPr id="65" name="Text Placeholder 2"/>
          <p:cNvSpPr>
            <a:spLocks noGrp="1"/>
          </p:cNvSpPr>
          <p:nvPr>
            <p:ph type="body" sz="quarter" idx="28"/>
          </p:nvPr>
        </p:nvSpPr>
        <p:spPr>
          <a:xfrm>
            <a:off x="1046699" y="1914181"/>
            <a:ext cx="5718173" cy="295649"/>
          </a:xfrm>
          <a:prstGeom prst="rect">
            <a:avLst/>
          </a:prstGeom>
        </p:spPr>
        <p:txBody>
          <a:bodyPr vert="horz"/>
          <a:lstStyle>
            <a:lvl1pPr marL="0" indent="0">
              <a:lnSpc>
                <a:spcPct val="60000"/>
              </a:lnSpc>
              <a:buNone/>
              <a:defRPr sz="1600" b="1" baseline="0">
                <a:solidFill>
                  <a:srgbClr val="C4CACD"/>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marL="0" marR="0" lvl="0" indent="0" defTabSz="914400" eaLnBrk="1" fontAlgn="auto" latinLnBrk="0" hangingPunct="1">
              <a:lnSpc>
                <a:spcPct val="60000"/>
              </a:lnSpc>
              <a:spcBef>
                <a:spcPts val="0"/>
              </a:spcBef>
              <a:spcAft>
                <a:spcPts val="0"/>
              </a:spcAft>
              <a:buClrTx/>
              <a:buSzTx/>
              <a:buFontTx/>
              <a:buNone/>
              <a:tabLst/>
              <a:defRPr/>
            </a:pPr>
            <a:endParaRPr kumimoji="0" lang="en-GB" sz="1600" b="1" i="0" u="none" strike="noStrike" kern="0" cap="none" spc="0" normalizeH="0" baseline="0" noProof="0" dirty="0">
              <a:ln>
                <a:noFill/>
              </a:ln>
              <a:solidFill>
                <a:srgbClr val="C4CACD"/>
              </a:solidFill>
              <a:effectLst/>
              <a:uLnTx/>
              <a:uFillTx/>
              <a:latin typeface="Arial" pitchFamily="34" charset="0"/>
              <a:cs typeface="Arial" pitchFamily="34" charset="0"/>
            </a:endParaRPr>
          </a:p>
        </p:txBody>
      </p:sp>
      <p:sp>
        <p:nvSpPr>
          <p:cNvPr id="66" name="Text Placeholder 49"/>
          <p:cNvSpPr>
            <a:spLocks noGrp="1"/>
          </p:cNvSpPr>
          <p:nvPr>
            <p:ph type="body" sz="quarter" idx="29" hasCustomPrompt="1"/>
          </p:nvPr>
        </p:nvSpPr>
        <p:spPr>
          <a:xfrm>
            <a:off x="330200" y="1802967"/>
            <a:ext cx="540000" cy="405000"/>
          </a:xfrm>
          <a:prstGeom prst="rect">
            <a:avLst/>
          </a:prstGeom>
          <a:solidFill>
            <a:srgbClr val="830051"/>
          </a:solidFill>
          <a:ln w="19050" cmpd="sng">
            <a:noFill/>
          </a:ln>
        </p:spPr>
        <p:txBody>
          <a:bodyPr vert="horz" anchor="ctr"/>
          <a:lstStyle>
            <a:lvl1pPr marL="0" indent="0" algn="ctr">
              <a:lnSpc>
                <a:spcPct val="90000"/>
              </a:lnSpc>
              <a:spcBef>
                <a:spcPts val="0"/>
              </a:spcBef>
              <a:buNone/>
              <a:defRPr sz="1800" b="1">
                <a:solidFill>
                  <a:srgbClr val="C4CACD"/>
                </a:solidFill>
                <a:latin typeface="Arial" pitchFamily="34" charset="0"/>
                <a:cs typeface="Arial" pitchFamily="34" charset="0"/>
              </a:defRPr>
            </a:lvl1pP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GB" sz="1800" b="1" i="0" u="none" strike="noStrike" kern="0" cap="none" spc="0" normalizeH="0" baseline="0" noProof="0" dirty="0">
                <a:ln>
                  <a:noFill/>
                </a:ln>
                <a:solidFill>
                  <a:srgbClr val="C4CACD"/>
                </a:solidFill>
                <a:effectLst/>
                <a:uLnTx/>
                <a:uFillTx/>
                <a:latin typeface="Arial" pitchFamily="34" charset="0"/>
                <a:cs typeface="Arial" pitchFamily="34" charset="0"/>
              </a:rPr>
              <a:t>2</a:t>
            </a:r>
          </a:p>
        </p:txBody>
      </p:sp>
      <p:sp>
        <p:nvSpPr>
          <p:cNvPr id="67" name="Table Placeholder 29"/>
          <p:cNvSpPr>
            <a:spLocks noGrp="1"/>
          </p:cNvSpPr>
          <p:nvPr>
            <p:ph type="tbl" sz="quarter" idx="30"/>
          </p:nvPr>
        </p:nvSpPr>
        <p:spPr>
          <a:xfrm>
            <a:off x="987429" y="2311673"/>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00" b="0" i="0" u="none" strike="noStrike" kern="0" cap="none" spc="0" normalizeH="0" baseline="0" noProof="0">
              <a:ln>
                <a:noFill/>
              </a:ln>
              <a:solidFill>
                <a:sysClr val="windowText" lastClr="000000"/>
              </a:solidFill>
              <a:effectLst/>
              <a:uLnTx/>
              <a:uFillTx/>
              <a:latin typeface="Arial" pitchFamily="34" charset="0"/>
              <a:cs typeface="Arial" pitchFamily="34" charset="0"/>
            </a:endParaRPr>
          </a:p>
        </p:txBody>
      </p:sp>
      <p:sp>
        <p:nvSpPr>
          <p:cNvPr id="68" name="Text Placeholder 2"/>
          <p:cNvSpPr>
            <a:spLocks noGrp="1"/>
          </p:cNvSpPr>
          <p:nvPr>
            <p:ph type="body" sz="quarter" idx="31"/>
          </p:nvPr>
        </p:nvSpPr>
        <p:spPr>
          <a:xfrm>
            <a:off x="1046699" y="2423237"/>
            <a:ext cx="5718173" cy="295649"/>
          </a:xfrm>
          <a:prstGeom prst="rect">
            <a:avLst/>
          </a:prstGeom>
        </p:spPr>
        <p:txBody>
          <a:bodyPr vert="horz"/>
          <a:lstStyle>
            <a:lvl1pPr marL="0" indent="0">
              <a:lnSpc>
                <a:spcPct val="60000"/>
              </a:lnSpc>
              <a:buNone/>
              <a:defRPr sz="1600" b="1">
                <a:solidFill>
                  <a:srgbClr val="C4CACD"/>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marL="0" marR="0" lvl="0" indent="0" defTabSz="914400" eaLnBrk="1" fontAlgn="auto" latinLnBrk="0" hangingPunct="1">
              <a:lnSpc>
                <a:spcPct val="60000"/>
              </a:lnSpc>
              <a:spcBef>
                <a:spcPts val="0"/>
              </a:spcBef>
              <a:spcAft>
                <a:spcPts val="0"/>
              </a:spcAft>
              <a:buClrTx/>
              <a:buSzTx/>
              <a:buFontTx/>
              <a:buNone/>
              <a:tabLst/>
              <a:defRPr/>
            </a:pPr>
            <a:endParaRPr kumimoji="0" lang="en-GB" sz="1600" b="1" i="0" u="none" strike="noStrike" kern="0" cap="none" spc="0" normalizeH="0" baseline="0" noProof="0">
              <a:ln>
                <a:noFill/>
              </a:ln>
              <a:solidFill>
                <a:srgbClr val="C4CACD"/>
              </a:solidFill>
              <a:effectLst/>
              <a:uLnTx/>
              <a:uFillTx/>
              <a:latin typeface="Arial" pitchFamily="34" charset="0"/>
              <a:cs typeface="Arial" pitchFamily="34" charset="0"/>
            </a:endParaRPr>
          </a:p>
        </p:txBody>
      </p:sp>
      <p:sp>
        <p:nvSpPr>
          <p:cNvPr id="69" name="Text Placeholder 49"/>
          <p:cNvSpPr>
            <a:spLocks noGrp="1"/>
          </p:cNvSpPr>
          <p:nvPr>
            <p:ph type="body" sz="quarter" idx="32" hasCustomPrompt="1"/>
          </p:nvPr>
        </p:nvSpPr>
        <p:spPr>
          <a:xfrm>
            <a:off x="330200" y="2312024"/>
            <a:ext cx="540000" cy="405000"/>
          </a:xfrm>
          <a:prstGeom prst="rect">
            <a:avLst/>
          </a:prstGeom>
          <a:solidFill>
            <a:srgbClr val="830051"/>
          </a:solidFill>
          <a:ln w="19050" cmpd="sng">
            <a:noFill/>
          </a:ln>
        </p:spPr>
        <p:txBody>
          <a:bodyPr vert="horz" anchor="ctr"/>
          <a:lstStyle>
            <a:lvl1pPr marL="0" indent="0" algn="ctr">
              <a:lnSpc>
                <a:spcPct val="90000"/>
              </a:lnSpc>
              <a:spcBef>
                <a:spcPts val="0"/>
              </a:spcBef>
              <a:buNone/>
              <a:defRPr sz="1800" b="1">
                <a:solidFill>
                  <a:srgbClr val="C4CACD"/>
                </a:solidFill>
                <a:latin typeface="Arial" pitchFamily="34" charset="0"/>
                <a:cs typeface="Arial" pitchFamily="34" charset="0"/>
              </a:defRPr>
            </a:lvl1pP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GB" sz="1800" b="1" i="0" u="none" strike="noStrike" kern="0" cap="none" spc="0" normalizeH="0" baseline="0" noProof="0" dirty="0">
                <a:ln>
                  <a:noFill/>
                </a:ln>
                <a:solidFill>
                  <a:srgbClr val="C4CACD"/>
                </a:solidFill>
                <a:effectLst/>
                <a:uLnTx/>
                <a:uFillTx/>
                <a:latin typeface="Arial" pitchFamily="34" charset="0"/>
                <a:cs typeface="Arial" pitchFamily="34" charset="0"/>
              </a:rPr>
              <a:t>3</a:t>
            </a:r>
          </a:p>
        </p:txBody>
      </p:sp>
      <p:sp>
        <p:nvSpPr>
          <p:cNvPr id="70" name="Table Placeholder 29"/>
          <p:cNvSpPr>
            <a:spLocks noGrp="1"/>
          </p:cNvSpPr>
          <p:nvPr>
            <p:ph type="tbl" sz="quarter" idx="33"/>
          </p:nvPr>
        </p:nvSpPr>
        <p:spPr>
          <a:xfrm>
            <a:off x="987429" y="2822381"/>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00" b="0" i="0" u="none" strike="noStrike" kern="0" cap="none" spc="0" normalizeH="0" baseline="0" noProof="0">
              <a:ln>
                <a:noFill/>
              </a:ln>
              <a:solidFill>
                <a:sysClr val="windowText" lastClr="000000"/>
              </a:solidFill>
              <a:effectLst/>
              <a:uLnTx/>
              <a:uFillTx/>
              <a:latin typeface="Arial" pitchFamily="34" charset="0"/>
              <a:cs typeface="Arial" pitchFamily="34" charset="0"/>
            </a:endParaRPr>
          </a:p>
        </p:txBody>
      </p:sp>
      <p:sp>
        <p:nvSpPr>
          <p:cNvPr id="71" name="Text Placeholder 2"/>
          <p:cNvSpPr>
            <a:spLocks noGrp="1"/>
          </p:cNvSpPr>
          <p:nvPr>
            <p:ph type="body" sz="quarter" idx="34"/>
          </p:nvPr>
        </p:nvSpPr>
        <p:spPr>
          <a:xfrm>
            <a:off x="1046699" y="2933945"/>
            <a:ext cx="5718173" cy="295649"/>
          </a:xfrm>
          <a:prstGeom prst="rect">
            <a:avLst/>
          </a:prstGeom>
        </p:spPr>
        <p:txBody>
          <a:bodyPr vert="horz"/>
          <a:lstStyle>
            <a:lvl1pPr marL="0" indent="0">
              <a:lnSpc>
                <a:spcPct val="60000"/>
              </a:lnSpc>
              <a:buNone/>
              <a:defRPr sz="1600" b="1">
                <a:solidFill>
                  <a:srgbClr val="C4CACD"/>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marL="0" marR="0" lvl="0" indent="0" defTabSz="914400" eaLnBrk="1" fontAlgn="auto" latinLnBrk="0" hangingPunct="1">
              <a:lnSpc>
                <a:spcPct val="60000"/>
              </a:lnSpc>
              <a:spcBef>
                <a:spcPts val="0"/>
              </a:spcBef>
              <a:spcAft>
                <a:spcPts val="0"/>
              </a:spcAft>
              <a:buClrTx/>
              <a:buSzTx/>
              <a:buFontTx/>
              <a:buNone/>
              <a:tabLst/>
              <a:defRPr/>
            </a:pPr>
            <a:endParaRPr kumimoji="0" lang="en-GB" sz="1600" b="1" i="0" u="none" strike="noStrike" kern="0" cap="none" spc="0" normalizeH="0" baseline="0" noProof="0">
              <a:ln>
                <a:noFill/>
              </a:ln>
              <a:solidFill>
                <a:srgbClr val="C4CACD"/>
              </a:solidFill>
              <a:effectLst/>
              <a:uLnTx/>
              <a:uFillTx/>
              <a:latin typeface="Arial" pitchFamily="34" charset="0"/>
              <a:cs typeface="Arial" pitchFamily="34" charset="0"/>
            </a:endParaRPr>
          </a:p>
        </p:txBody>
      </p:sp>
      <p:sp>
        <p:nvSpPr>
          <p:cNvPr id="72" name="Text Placeholder 49"/>
          <p:cNvSpPr>
            <a:spLocks noGrp="1"/>
          </p:cNvSpPr>
          <p:nvPr>
            <p:ph type="body" sz="quarter" idx="35" hasCustomPrompt="1"/>
          </p:nvPr>
        </p:nvSpPr>
        <p:spPr>
          <a:xfrm>
            <a:off x="330200" y="2822732"/>
            <a:ext cx="540000" cy="405000"/>
          </a:xfrm>
          <a:prstGeom prst="rect">
            <a:avLst/>
          </a:prstGeom>
          <a:solidFill>
            <a:srgbClr val="830051"/>
          </a:solidFill>
          <a:ln w="19050" cmpd="sng">
            <a:noFill/>
          </a:ln>
        </p:spPr>
        <p:txBody>
          <a:bodyPr vert="horz" anchor="ctr"/>
          <a:lstStyle>
            <a:lvl1pPr marL="0" indent="0" algn="ctr">
              <a:lnSpc>
                <a:spcPct val="90000"/>
              </a:lnSpc>
              <a:spcBef>
                <a:spcPts val="0"/>
              </a:spcBef>
              <a:buNone/>
              <a:defRPr sz="1800" b="1">
                <a:solidFill>
                  <a:srgbClr val="C4CACD"/>
                </a:solidFill>
                <a:latin typeface="Arial" pitchFamily="34" charset="0"/>
                <a:cs typeface="Arial" pitchFamily="34" charset="0"/>
              </a:defRPr>
            </a:lvl1pP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GB" sz="1800" b="1" i="0" u="none" strike="noStrike" kern="0" cap="none" spc="0" normalizeH="0" baseline="0" noProof="0">
                <a:ln>
                  <a:noFill/>
                </a:ln>
                <a:solidFill>
                  <a:srgbClr val="C4CACD"/>
                </a:solidFill>
                <a:effectLst/>
                <a:uLnTx/>
                <a:uFillTx/>
                <a:latin typeface="Arial" pitchFamily="34" charset="0"/>
                <a:cs typeface="Arial" pitchFamily="34" charset="0"/>
              </a:rPr>
              <a:t>4</a:t>
            </a:r>
          </a:p>
        </p:txBody>
      </p:sp>
      <p:sp>
        <p:nvSpPr>
          <p:cNvPr id="73" name="Table Placeholder 29"/>
          <p:cNvSpPr>
            <a:spLocks noGrp="1"/>
          </p:cNvSpPr>
          <p:nvPr>
            <p:ph type="tbl" sz="quarter" idx="36"/>
          </p:nvPr>
        </p:nvSpPr>
        <p:spPr>
          <a:xfrm>
            <a:off x="987429" y="3330659"/>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00" b="0" i="0" u="none" strike="noStrike" kern="0" cap="none" spc="0" normalizeH="0" baseline="0" noProof="0">
              <a:ln>
                <a:noFill/>
              </a:ln>
              <a:solidFill>
                <a:sysClr val="windowText" lastClr="000000"/>
              </a:solidFill>
              <a:effectLst/>
              <a:uLnTx/>
              <a:uFillTx/>
              <a:latin typeface="Arial" pitchFamily="34" charset="0"/>
              <a:cs typeface="Arial" pitchFamily="34" charset="0"/>
            </a:endParaRPr>
          </a:p>
        </p:txBody>
      </p:sp>
      <p:sp>
        <p:nvSpPr>
          <p:cNvPr id="74" name="Text Placeholder 2"/>
          <p:cNvSpPr>
            <a:spLocks noGrp="1"/>
          </p:cNvSpPr>
          <p:nvPr>
            <p:ph type="body" sz="quarter" idx="37"/>
          </p:nvPr>
        </p:nvSpPr>
        <p:spPr>
          <a:xfrm>
            <a:off x="1046699" y="3442222"/>
            <a:ext cx="5718173" cy="295649"/>
          </a:xfrm>
          <a:prstGeom prst="rect">
            <a:avLst/>
          </a:prstGeom>
        </p:spPr>
        <p:txBody>
          <a:bodyPr vert="horz"/>
          <a:lstStyle>
            <a:lvl1pPr marL="0" indent="0">
              <a:lnSpc>
                <a:spcPct val="60000"/>
              </a:lnSpc>
              <a:buNone/>
              <a:defRPr sz="1600" b="1">
                <a:solidFill>
                  <a:srgbClr val="C4CACD"/>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marL="0" marR="0" lvl="0" indent="0" defTabSz="914400" eaLnBrk="1" fontAlgn="auto" latinLnBrk="0" hangingPunct="1">
              <a:lnSpc>
                <a:spcPct val="60000"/>
              </a:lnSpc>
              <a:spcBef>
                <a:spcPts val="0"/>
              </a:spcBef>
              <a:spcAft>
                <a:spcPts val="0"/>
              </a:spcAft>
              <a:buClrTx/>
              <a:buSzTx/>
              <a:buFontTx/>
              <a:buNone/>
              <a:tabLst/>
              <a:defRPr/>
            </a:pPr>
            <a:endParaRPr kumimoji="0" lang="en-GB" sz="1600" b="1" i="0" u="none" strike="noStrike" kern="0" cap="none" spc="0" normalizeH="0" baseline="0" noProof="0">
              <a:ln>
                <a:noFill/>
              </a:ln>
              <a:solidFill>
                <a:srgbClr val="C4CACD"/>
              </a:solidFill>
              <a:effectLst/>
              <a:uLnTx/>
              <a:uFillTx/>
              <a:latin typeface="Arial" pitchFamily="34" charset="0"/>
              <a:cs typeface="Arial" pitchFamily="34" charset="0"/>
            </a:endParaRPr>
          </a:p>
        </p:txBody>
      </p:sp>
      <p:sp>
        <p:nvSpPr>
          <p:cNvPr id="75" name="Text Placeholder 49"/>
          <p:cNvSpPr>
            <a:spLocks noGrp="1"/>
          </p:cNvSpPr>
          <p:nvPr>
            <p:ph type="body" sz="quarter" idx="38" hasCustomPrompt="1"/>
          </p:nvPr>
        </p:nvSpPr>
        <p:spPr>
          <a:xfrm>
            <a:off x="330200" y="3331009"/>
            <a:ext cx="540000" cy="405000"/>
          </a:xfrm>
          <a:prstGeom prst="rect">
            <a:avLst/>
          </a:prstGeom>
          <a:solidFill>
            <a:srgbClr val="830051"/>
          </a:solidFill>
          <a:ln w="19050" cmpd="sng">
            <a:noFill/>
          </a:ln>
        </p:spPr>
        <p:txBody>
          <a:bodyPr vert="horz" anchor="ctr"/>
          <a:lstStyle>
            <a:lvl1pPr marL="0" indent="0" algn="ctr">
              <a:lnSpc>
                <a:spcPct val="90000"/>
              </a:lnSpc>
              <a:spcBef>
                <a:spcPts val="0"/>
              </a:spcBef>
              <a:buNone/>
              <a:defRPr sz="1800" b="1">
                <a:solidFill>
                  <a:srgbClr val="C4CACD"/>
                </a:solidFill>
                <a:latin typeface="Arial" pitchFamily="34" charset="0"/>
                <a:cs typeface="Arial" pitchFamily="34" charset="0"/>
              </a:defRPr>
            </a:lvl1pP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GB" sz="1800" b="1" i="0" u="none" strike="noStrike" kern="0" cap="none" spc="0" normalizeH="0" baseline="0" noProof="0">
                <a:ln>
                  <a:noFill/>
                </a:ln>
                <a:solidFill>
                  <a:srgbClr val="C4CACD"/>
                </a:solidFill>
                <a:effectLst/>
                <a:uLnTx/>
                <a:uFillTx/>
                <a:latin typeface="Arial" pitchFamily="34" charset="0"/>
                <a:cs typeface="Arial" pitchFamily="34" charset="0"/>
              </a:rPr>
              <a:t>5</a:t>
            </a:r>
          </a:p>
        </p:txBody>
      </p:sp>
      <p:sp>
        <p:nvSpPr>
          <p:cNvPr id="76" name="Table Placeholder 29"/>
          <p:cNvSpPr>
            <a:spLocks noGrp="1"/>
          </p:cNvSpPr>
          <p:nvPr>
            <p:ph type="tbl" sz="quarter" idx="39"/>
          </p:nvPr>
        </p:nvSpPr>
        <p:spPr>
          <a:xfrm>
            <a:off x="987429" y="3846875"/>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00" b="0" i="0" u="none" strike="noStrike" kern="0" cap="none" spc="0" normalizeH="0" baseline="0" noProof="0">
              <a:ln>
                <a:noFill/>
              </a:ln>
              <a:solidFill>
                <a:sysClr val="windowText" lastClr="000000"/>
              </a:solidFill>
              <a:effectLst/>
              <a:uLnTx/>
              <a:uFillTx/>
              <a:latin typeface="Arial" pitchFamily="34" charset="0"/>
              <a:cs typeface="Arial" pitchFamily="34" charset="0"/>
            </a:endParaRPr>
          </a:p>
        </p:txBody>
      </p:sp>
      <p:sp>
        <p:nvSpPr>
          <p:cNvPr id="77" name="Text Placeholder 2"/>
          <p:cNvSpPr>
            <a:spLocks noGrp="1"/>
          </p:cNvSpPr>
          <p:nvPr>
            <p:ph type="body" sz="quarter" idx="40"/>
          </p:nvPr>
        </p:nvSpPr>
        <p:spPr>
          <a:xfrm>
            <a:off x="1046699" y="3958439"/>
            <a:ext cx="5718173" cy="295649"/>
          </a:xfrm>
          <a:prstGeom prst="rect">
            <a:avLst/>
          </a:prstGeom>
        </p:spPr>
        <p:txBody>
          <a:bodyPr vert="horz"/>
          <a:lstStyle>
            <a:lvl1pPr marL="0" indent="0">
              <a:lnSpc>
                <a:spcPct val="60000"/>
              </a:lnSpc>
              <a:buNone/>
              <a:defRPr sz="1600" b="1">
                <a:solidFill>
                  <a:srgbClr val="C4CACD"/>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marL="0" marR="0" lvl="0" indent="0" defTabSz="914400" eaLnBrk="1" fontAlgn="auto" latinLnBrk="0" hangingPunct="1">
              <a:lnSpc>
                <a:spcPct val="60000"/>
              </a:lnSpc>
              <a:spcBef>
                <a:spcPts val="0"/>
              </a:spcBef>
              <a:spcAft>
                <a:spcPts val="0"/>
              </a:spcAft>
              <a:buClrTx/>
              <a:buSzTx/>
              <a:buFontTx/>
              <a:buNone/>
              <a:tabLst/>
              <a:defRPr/>
            </a:pPr>
            <a:endParaRPr kumimoji="0" lang="en-GB" sz="1600" b="1" i="0" u="none" strike="noStrike" kern="0" cap="none" spc="0" normalizeH="0" baseline="0" noProof="0" dirty="0">
              <a:ln>
                <a:noFill/>
              </a:ln>
              <a:solidFill>
                <a:srgbClr val="C4CACD"/>
              </a:solidFill>
              <a:effectLst/>
              <a:uLnTx/>
              <a:uFillTx/>
              <a:latin typeface="Arial" pitchFamily="34" charset="0"/>
              <a:cs typeface="Arial" pitchFamily="34" charset="0"/>
            </a:endParaRPr>
          </a:p>
        </p:txBody>
      </p:sp>
      <p:sp>
        <p:nvSpPr>
          <p:cNvPr id="78" name="Text Placeholder 49"/>
          <p:cNvSpPr>
            <a:spLocks noGrp="1"/>
          </p:cNvSpPr>
          <p:nvPr>
            <p:ph type="body" sz="quarter" idx="41" hasCustomPrompt="1"/>
          </p:nvPr>
        </p:nvSpPr>
        <p:spPr>
          <a:xfrm>
            <a:off x="330200" y="3847226"/>
            <a:ext cx="540000" cy="405000"/>
          </a:xfrm>
          <a:prstGeom prst="rect">
            <a:avLst/>
          </a:prstGeom>
          <a:solidFill>
            <a:srgbClr val="830051"/>
          </a:solidFill>
          <a:ln w="19050" cmpd="sng">
            <a:noFill/>
          </a:ln>
        </p:spPr>
        <p:txBody>
          <a:bodyPr vert="horz" anchor="ctr"/>
          <a:lstStyle>
            <a:lvl1pPr marL="0" indent="0" algn="ctr">
              <a:lnSpc>
                <a:spcPct val="90000"/>
              </a:lnSpc>
              <a:spcBef>
                <a:spcPts val="0"/>
              </a:spcBef>
              <a:buNone/>
              <a:defRPr sz="1800" b="1">
                <a:solidFill>
                  <a:srgbClr val="C4CACD"/>
                </a:solidFill>
                <a:latin typeface="Arial" pitchFamily="34" charset="0"/>
                <a:cs typeface="Arial" pitchFamily="34" charset="0"/>
              </a:defRPr>
            </a:lvl1pP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GB" sz="1800" b="1" i="0" u="none" strike="noStrike" kern="0" cap="none" spc="0" normalizeH="0" baseline="0" noProof="0">
                <a:ln>
                  <a:noFill/>
                </a:ln>
                <a:solidFill>
                  <a:srgbClr val="C4CACD"/>
                </a:solidFill>
                <a:effectLst/>
                <a:uLnTx/>
                <a:uFillTx/>
                <a:latin typeface="Arial" pitchFamily="34" charset="0"/>
                <a:cs typeface="Arial" pitchFamily="34" charset="0"/>
              </a:rPr>
              <a:t>6</a:t>
            </a:r>
          </a:p>
        </p:txBody>
      </p:sp>
      <p:sp>
        <p:nvSpPr>
          <p:cNvPr id="23" name="Slide Number Placeholder 5"/>
          <p:cNvSpPr>
            <a:spLocks noGrp="1"/>
          </p:cNvSpPr>
          <p:nvPr>
            <p:ph type="sldNum" sz="quarter" idx="4"/>
          </p:nvPr>
        </p:nvSpPr>
        <p:spPr>
          <a:xfrm>
            <a:off x="318375" y="4846754"/>
            <a:ext cx="396000" cy="162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dirty="0"/>
          </a:p>
        </p:txBody>
      </p:sp>
    </p:spTree>
    <p:extLst>
      <p:ext uri="{BB962C8B-B14F-4D97-AF65-F5344CB8AC3E}">
        <p14:creationId xmlns:p14="http://schemas.microsoft.com/office/powerpoint/2010/main" val="143984237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Nav Contents 2">
    <p:spTree>
      <p:nvGrpSpPr>
        <p:cNvPr id="1" name=""/>
        <p:cNvGrpSpPr/>
        <p:nvPr/>
      </p:nvGrpSpPr>
      <p:grpSpPr>
        <a:xfrm>
          <a:off x="0" y="0"/>
          <a:ext cx="0" cy="0"/>
          <a:chOff x="0" y="0"/>
          <a:chExt cx="0" cy="0"/>
        </a:xfrm>
      </p:grpSpPr>
      <p:sp>
        <p:nvSpPr>
          <p:cNvPr id="32" name="Title 8"/>
          <p:cNvSpPr>
            <a:spLocks noGrp="1"/>
          </p:cNvSpPr>
          <p:nvPr>
            <p:ph type="title" hasCustomPrompt="1"/>
          </p:nvPr>
        </p:nvSpPr>
        <p:spPr>
          <a:xfrm>
            <a:off x="237061" y="144000"/>
            <a:ext cx="8280000" cy="504000"/>
          </a:xfrm>
          <a:prstGeom prst="rect">
            <a:avLst/>
          </a:prstGeom>
        </p:spPr>
        <p:txBody>
          <a:bodyPr vert="horz"/>
          <a:lstStyle>
            <a:lvl1pPr algn="l">
              <a:lnSpc>
                <a:spcPct val="100000"/>
              </a:lnSpc>
              <a:defRPr sz="2400" b="1" baseline="0">
                <a:solidFill>
                  <a:schemeClr val="tx2"/>
                </a:solidFill>
                <a:latin typeface="Arial" pitchFamily="34" charset="0"/>
                <a:cs typeface="Arial" pitchFamily="34" charset="0"/>
              </a:defRPr>
            </a:lvl1pPr>
          </a:lstStyle>
          <a:p>
            <a:r>
              <a:rPr lang="en-GB" noProof="0" dirty="0"/>
              <a:t>Click to add navigation 2 title</a:t>
            </a:r>
          </a:p>
        </p:txBody>
      </p:sp>
      <p:sp>
        <p:nvSpPr>
          <p:cNvPr id="23" name="Table Placeholder 29"/>
          <p:cNvSpPr>
            <a:spLocks noGrp="1"/>
          </p:cNvSpPr>
          <p:nvPr>
            <p:ph type="tbl" sz="quarter" idx="15"/>
          </p:nvPr>
        </p:nvSpPr>
        <p:spPr>
          <a:xfrm>
            <a:off x="987429" y="1298350"/>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a:p>
        </p:txBody>
      </p:sp>
      <p:sp>
        <p:nvSpPr>
          <p:cNvPr id="24" name="Text Placeholder 2"/>
          <p:cNvSpPr>
            <a:spLocks noGrp="1"/>
          </p:cNvSpPr>
          <p:nvPr>
            <p:ph type="body" sz="quarter" idx="14"/>
          </p:nvPr>
        </p:nvSpPr>
        <p:spPr>
          <a:xfrm>
            <a:off x="1046699" y="1409914"/>
            <a:ext cx="5718173" cy="295649"/>
          </a:xfrm>
          <a:prstGeom prst="rect">
            <a:avLst/>
          </a:prstGeom>
        </p:spPr>
        <p:txBody>
          <a:bodyPr vert="horz"/>
          <a:lstStyle>
            <a:lvl1pPr marL="0" indent="0">
              <a:lnSpc>
                <a:spcPct val="60000"/>
              </a:lnSpc>
              <a:buNone/>
              <a:defRPr sz="1600" b="1">
                <a:solidFill>
                  <a:srgbClr val="C4CACD"/>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dirty="0"/>
          </a:p>
        </p:txBody>
      </p:sp>
      <p:sp>
        <p:nvSpPr>
          <p:cNvPr id="25" name="Text Placeholder 49"/>
          <p:cNvSpPr>
            <a:spLocks noGrp="1"/>
          </p:cNvSpPr>
          <p:nvPr>
            <p:ph type="body" sz="quarter" idx="26" hasCustomPrompt="1"/>
          </p:nvPr>
        </p:nvSpPr>
        <p:spPr>
          <a:xfrm>
            <a:off x="330200" y="1298700"/>
            <a:ext cx="540000" cy="405000"/>
          </a:xfrm>
          <a:prstGeom prst="rect">
            <a:avLst/>
          </a:prstGeom>
          <a:solidFill>
            <a:schemeClr val="tx2"/>
          </a:solidFill>
          <a:ln w="19050" cmpd="sng">
            <a:noFill/>
          </a:ln>
        </p:spPr>
        <p:txBody>
          <a:bodyPr vert="horz" anchor="ctr"/>
          <a:lstStyle>
            <a:lvl1pPr marL="0" indent="0" algn="ctr">
              <a:lnSpc>
                <a:spcPct val="90000"/>
              </a:lnSpc>
              <a:spcBef>
                <a:spcPts val="0"/>
              </a:spcBef>
              <a:buNone/>
              <a:defRPr sz="1800" b="1">
                <a:solidFill>
                  <a:srgbClr val="C4CACD"/>
                </a:solidFill>
                <a:latin typeface="Arial" pitchFamily="34" charset="0"/>
                <a:cs typeface="Arial" pitchFamily="34" charset="0"/>
              </a:defRPr>
            </a:lvl1pPr>
          </a:lstStyle>
          <a:p>
            <a:pPr lvl="0"/>
            <a:r>
              <a:rPr lang="en-GB" noProof="0"/>
              <a:t>1</a:t>
            </a:r>
          </a:p>
        </p:txBody>
      </p:sp>
      <p:sp>
        <p:nvSpPr>
          <p:cNvPr id="26" name="Table Placeholder 29"/>
          <p:cNvSpPr>
            <a:spLocks noGrp="1"/>
          </p:cNvSpPr>
          <p:nvPr>
            <p:ph type="tbl" sz="quarter" idx="27"/>
          </p:nvPr>
        </p:nvSpPr>
        <p:spPr>
          <a:xfrm>
            <a:off x="987429" y="1802617"/>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a:p>
        </p:txBody>
      </p:sp>
      <p:sp>
        <p:nvSpPr>
          <p:cNvPr id="28" name="Text Placeholder 2"/>
          <p:cNvSpPr>
            <a:spLocks noGrp="1"/>
          </p:cNvSpPr>
          <p:nvPr>
            <p:ph type="body" sz="quarter" idx="28"/>
          </p:nvPr>
        </p:nvSpPr>
        <p:spPr>
          <a:xfrm>
            <a:off x="1046699" y="1914181"/>
            <a:ext cx="5718173" cy="295649"/>
          </a:xfrm>
          <a:prstGeom prst="rect">
            <a:avLst/>
          </a:prstGeom>
        </p:spPr>
        <p:txBody>
          <a:bodyPr vert="horz"/>
          <a:lstStyle>
            <a:lvl1pPr marL="0" indent="0">
              <a:lnSpc>
                <a:spcPct val="60000"/>
              </a:lnSpc>
              <a:buNone/>
              <a:defRPr sz="1600" b="1" baseline="0">
                <a:solidFill>
                  <a:schemeClr val="tx2"/>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a:p>
        </p:txBody>
      </p:sp>
      <p:sp>
        <p:nvSpPr>
          <p:cNvPr id="29" name="Text Placeholder 49"/>
          <p:cNvSpPr>
            <a:spLocks noGrp="1"/>
          </p:cNvSpPr>
          <p:nvPr>
            <p:ph type="body" sz="quarter" idx="29" hasCustomPrompt="1"/>
          </p:nvPr>
        </p:nvSpPr>
        <p:spPr>
          <a:xfrm>
            <a:off x="330200" y="1802967"/>
            <a:ext cx="540000" cy="405000"/>
          </a:xfrm>
          <a:prstGeom prst="rect">
            <a:avLst/>
          </a:prstGeom>
          <a:solidFill>
            <a:srgbClr val="D8DCDE"/>
          </a:solidFill>
          <a:ln w="19050" cmpd="sng">
            <a:noFill/>
          </a:ln>
        </p:spPr>
        <p:txBody>
          <a:bodyPr vert="horz" anchor="ctr"/>
          <a:lstStyle>
            <a:lvl1pPr marL="0" indent="0" algn="ctr">
              <a:lnSpc>
                <a:spcPct val="90000"/>
              </a:lnSpc>
              <a:spcBef>
                <a:spcPts val="0"/>
              </a:spcBef>
              <a:buNone/>
              <a:defRPr sz="1800" b="1">
                <a:solidFill>
                  <a:schemeClr val="tx2"/>
                </a:solidFill>
                <a:latin typeface="Arial" pitchFamily="34" charset="0"/>
                <a:cs typeface="Arial" pitchFamily="34" charset="0"/>
              </a:defRPr>
            </a:lvl1pPr>
          </a:lstStyle>
          <a:p>
            <a:pPr lvl="0"/>
            <a:r>
              <a:rPr lang="en-GB" noProof="0" dirty="0"/>
              <a:t>2</a:t>
            </a:r>
          </a:p>
        </p:txBody>
      </p:sp>
      <p:sp>
        <p:nvSpPr>
          <p:cNvPr id="30" name="Table Placeholder 29"/>
          <p:cNvSpPr>
            <a:spLocks noGrp="1"/>
          </p:cNvSpPr>
          <p:nvPr>
            <p:ph type="tbl" sz="quarter" idx="30"/>
          </p:nvPr>
        </p:nvSpPr>
        <p:spPr>
          <a:xfrm>
            <a:off x="987429" y="2311673"/>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a:p>
        </p:txBody>
      </p:sp>
      <p:sp>
        <p:nvSpPr>
          <p:cNvPr id="31" name="Text Placeholder 2"/>
          <p:cNvSpPr>
            <a:spLocks noGrp="1"/>
          </p:cNvSpPr>
          <p:nvPr>
            <p:ph type="body" sz="quarter" idx="31"/>
          </p:nvPr>
        </p:nvSpPr>
        <p:spPr>
          <a:xfrm>
            <a:off x="1046699" y="2423237"/>
            <a:ext cx="5718173" cy="295649"/>
          </a:xfrm>
          <a:prstGeom prst="rect">
            <a:avLst/>
          </a:prstGeom>
        </p:spPr>
        <p:txBody>
          <a:bodyPr vert="horz"/>
          <a:lstStyle>
            <a:lvl1pPr marL="0" indent="0">
              <a:lnSpc>
                <a:spcPct val="60000"/>
              </a:lnSpc>
              <a:buNone/>
              <a:defRPr sz="1600" b="1">
                <a:solidFill>
                  <a:srgbClr val="C4CACD"/>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a:p>
        </p:txBody>
      </p:sp>
      <p:sp>
        <p:nvSpPr>
          <p:cNvPr id="33" name="Text Placeholder 49"/>
          <p:cNvSpPr>
            <a:spLocks noGrp="1"/>
          </p:cNvSpPr>
          <p:nvPr>
            <p:ph type="body" sz="quarter" idx="32" hasCustomPrompt="1"/>
          </p:nvPr>
        </p:nvSpPr>
        <p:spPr>
          <a:xfrm>
            <a:off x="330200" y="2312024"/>
            <a:ext cx="540000" cy="405000"/>
          </a:xfrm>
          <a:prstGeom prst="rect">
            <a:avLst/>
          </a:prstGeom>
          <a:solidFill>
            <a:schemeClr val="tx2"/>
          </a:solidFill>
          <a:ln w="19050" cmpd="sng">
            <a:noFill/>
          </a:ln>
        </p:spPr>
        <p:txBody>
          <a:bodyPr vert="horz" anchor="ctr"/>
          <a:lstStyle>
            <a:lvl1pPr marL="0" indent="0" algn="ctr">
              <a:lnSpc>
                <a:spcPct val="90000"/>
              </a:lnSpc>
              <a:spcBef>
                <a:spcPts val="0"/>
              </a:spcBef>
              <a:buNone/>
              <a:defRPr sz="1800" b="1">
                <a:solidFill>
                  <a:srgbClr val="C4CACD"/>
                </a:solidFill>
                <a:latin typeface="Arial" pitchFamily="34" charset="0"/>
                <a:cs typeface="Arial" pitchFamily="34" charset="0"/>
              </a:defRPr>
            </a:lvl1pPr>
          </a:lstStyle>
          <a:p>
            <a:pPr lvl="0"/>
            <a:r>
              <a:rPr lang="en-GB" noProof="0"/>
              <a:t>3</a:t>
            </a:r>
          </a:p>
        </p:txBody>
      </p:sp>
      <p:sp>
        <p:nvSpPr>
          <p:cNvPr id="34" name="Table Placeholder 29"/>
          <p:cNvSpPr>
            <a:spLocks noGrp="1"/>
          </p:cNvSpPr>
          <p:nvPr>
            <p:ph type="tbl" sz="quarter" idx="33"/>
          </p:nvPr>
        </p:nvSpPr>
        <p:spPr>
          <a:xfrm>
            <a:off x="987429" y="2822381"/>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dirty="0"/>
          </a:p>
        </p:txBody>
      </p:sp>
      <p:sp>
        <p:nvSpPr>
          <p:cNvPr id="35" name="Text Placeholder 2"/>
          <p:cNvSpPr>
            <a:spLocks noGrp="1"/>
          </p:cNvSpPr>
          <p:nvPr>
            <p:ph type="body" sz="quarter" idx="34"/>
          </p:nvPr>
        </p:nvSpPr>
        <p:spPr>
          <a:xfrm>
            <a:off x="1046699" y="2933945"/>
            <a:ext cx="5718173" cy="295649"/>
          </a:xfrm>
          <a:prstGeom prst="rect">
            <a:avLst/>
          </a:prstGeom>
        </p:spPr>
        <p:txBody>
          <a:bodyPr vert="horz"/>
          <a:lstStyle>
            <a:lvl1pPr marL="0" indent="0">
              <a:lnSpc>
                <a:spcPct val="60000"/>
              </a:lnSpc>
              <a:buNone/>
              <a:defRPr sz="1600" b="1">
                <a:solidFill>
                  <a:srgbClr val="C4CACD"/>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dirty="0"/>
          </a:p>
        </p:txBody>
      </p:sp>
      <p:sp>
        <p:nvSpPr>
          <p:cNvPr id="36" name="Text Placeholder 49"/>
          <p:cNvSpPr>
            <a:spLocks noGrp="1"/>
          </p:cNvSpPr>
          <p:nvPr>
            <p:ph type="body" sz="quarter" idx="35" hasCustomPrompt="1"/>
          </p:nvPr>
        </p:nvSpPr>
        <p:spPr>
          <a:xfrm>
            <a:off x="330200" y="2822732"/>
            <a:ext cx="540000" cy="405000"/>
          </a:xfrm>
          <a:prstGeom prst="rect">
            <a:avLst/>
          </a:prstGeom>
          <a:solidFill>
            <a:schemeClr val="tx2"/>
          </a:solidFill>
          <a:ln w="19050" cmpd="sng">
            <a:noFill/>
          </a:ln>
        </p:spPr>
        <p:txBody>
          <a:bodyPr vert="horz" anchor="ctr"/>
          <a:lstStyle>
            <a:lvl1pPr marL="0" indent="0" algn="ctr">
              <a:lnSpc>
                <a:spcPct val="90000"/>
              </a:lnSpc>
              <a:spcBef>
                <a:spcPts val="0"/>
              </a:spcBef>
              <a:buNone/>
              <a:defRPr sz="1800" b="1">
                <a:solidFill>
                  <a:srgbClr val="C4CACD"/>
                </a:solidFill>
                <a:latin typeface="Arial" pitchFamily="34" charset="0"/>
                <a:cs typeface="Arial" pitchFamily="34" charset="0"/>
              </a:defRPr>
            </a:lvl1pPr>
          </a:lstStyle>
          <a:p>
            <a:pPr lvl="0"/>
            <a:r>
              <a:rPr lang="en-GB" noProof="0"/>
              <a:t>4</a:t>
            </a:r>
          </a:p>
        </p:txBody>
      </p:sp>
      <p:sp>
        <p:nvSpPr>
          <p:cNvPr id="37" name="Table Placeholder 29"/>
          <p:cNvSpPr>
            <a:spLocks noGrp="1"/>
          </p:cNvSpPr>
          <p:nvPr>
            <p:ph type="tbl" sz="quarter" idx="36"/>
          </p:nvPr>
        </p:nvSpPr>
        <p:spPr>
          <a:xfrm>
            <a:off x="987429" y="3330659"/>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a:p>
        </p:txBody>
      </p:sp>
      <p:sp>
        <p:nvSpPr>
          <p:cNvPr id="38" name="Text Placeholder 2"/>
          <p:cNvSpPr>
            <a:spLocks noGrp="1"/>
          </p:cNvSpPr>
          <p:nvPr>
            <p:ph type="body" sz="quarter" idx="37"/>
          </p:nvPr>
        </p:nvSpPr>
        <p:spPr>
          <a:xfrm>
            <a:off x="1046699" y="3442222"/>
            <a:ext cx="5718173" cy="295649"/>
          </a:xfrm>
          <a:prstGeom prst="rect">
            <a:avLst/>
          </a:prstGeom>
        </p:spPr>
        <p:txBody>
          <a:bodyPr vert="horz"/>
          <a:lstStyle>
            <a:lvl1pPr marL="0" indent="0">
              <a:lnSpc>
                <a:spcPct val="60000"/>
              </a:lnSpc>
              <a:buNone/>
              <a:defRPr sz="1600" b="1">
                <a:solidFill>
                  <a:srgbClr val="C4CACD"/>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dirty="0"/>
          </a:p>
        </p:txBody>
      </p:sp>
      <p:sp>
        <p:nvSpPr>
          <p:cNvPr id="39" name="Text Placeholder 49"/>
          <p:cNvSpPr>
            <a:spLocks noGrp="1"/>
          </p:cNvSpPr>
          <p:nvPr>
            <p:ph type="body" sz="quarter" idx="38" hasCustomPrompt="1"/>
          </p:nvPr>
        </p:nvSpPr>
        <p:spPr>
          <a:xfrm>
            <a:off x="330200" y="3331009"/>
            <a:ext cx="540000" cy="405000"/>
          </a:xfrm>
          <a:prstGeom prst="rect">
            <a:avLst/>
          </a:prstGeom>
          <a:solidFill>
            <a:schemeClr val="tx2"/>
          </a:solidFill>
          <a:ln w="19050" cmpd="sng">
            <a:noFill/>
          </a:ln>
        </p:spPr>
        <p:txBody>
          <a:bodyPr vert="horz" anchor="ctr"/>
          <a:lstStyle>
            <a:lvl1pPr marL="0" indent="0" algn="ctr">
              <a:lnSpc>
                <a:spcPct val="90000"/>
              </a:lnSpc>
              <a:spcBef>
                <a:spcPts val="0"/>
              </a:spcBef>
              <a:buNone/>
              <a:defRPr sz="1800" b="1">
                <a:solidFill>
                  <a:srgbClr val="C4CACD"/>
                </a:solidFill>
                <a:latin typeface="Arial" pitchFamily="34" charset="0"/>
                <a:cs typeface="Arial" pitchFamily="34" charset="0"/>
              </a:defRPr>
            </a:lvl1pPr>
          </a:lstStyle>
          <a:p>
            <a:pPr lvl="0"/>
            <a:r>
              <a:rPr lang="en-GB" noProof="0"/>
              <a:t>5</a:t>
            </a:r>
          </a:p>
        </p:txBody>
      </p:sp>
      <p:sp>
        <p:nvSpPr>
          <p:cNvPr id="40" name="Table Placeholder 29"/>
          <p:cNvSpPr>
            <a:spLocks noGrp="1"/>
          </p:cNvSpPr>
          <p:nvPr>
            <p:ph type="tbl" sz="quarter" idx="39"/>
          </p:nvPr>
        </p:nvSpPr>
        <p:spPr>
          <a:xfrm>
            <a:off x="987429" y="3846875"/>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a:p>
        </p:txBody>
      </p:sp>
      <p:sp>
        <p:nvSpPr>
          <p:cNvPr id="41" name="Text Placeholder 2"/>
          <p:cNvSpPr>
            <a:spLocks noGrp="1"/>
          </p:cNvSpPr>
          <p:nvPr>
            <p:ph type="body" sz="quarter" idx="40"/>
          </p:nvPr>
        </p:nvSpPr>
        <p:spPr>
          <a:xfrm>
            <a:off x="1046699" y="3958439"/>
            <a:ext cx="5718173" cy="295649"/>
          </a:xfrm>
          <a:prstGeom prst="rect">
            <a:avLst/>
          </a:prstGeom>
        </p:spPr>
        <p:txBody>
          <a:bodyPr vert="horz"/>
          <a:lstStyle>
            <a:lvl1pPr marL="0" indent="0">
              <a:lnSpc>
                <a:spcPct val="60000"/>
              </a:lnSpc>
              <a:buNone/>
              <a:defRPr sz="1600" b="1">
                <a:solidFill>
                  <a:srgbClr val="C4CACD"/>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a:p>
        </p:txBody>
      </p:sp>
      <p:sp>
        <p:nvSpPr>
          <p:cNvPr id="42" name="Text Placeholder 49"/>
          <p:cNvSpPr>
            <a:spLocks noGrp="1"/>
          </p:cNvSpPr>
          <p:nvPr>
            <p:ph type="body" sz="quarter" idx="41" hasCustomPrompt="1"/>
          </p:nvPr>
        </p:nvSpPr>
        <p:spPr>
          <a:xfrm>
            <a:off x="330200" y="3847226"/>
            <a:ext cx="540000" cy="405000"/>
          </a:xfrm>
          <a:prstGeom prst="rect">
            <a:avLst/>
          </a:prstGeom>
          <a:solidFill>
            <a:schemeClr val="tx2"/>
          </a:solidFill>
          <a:ln w="19050" cmpd="sng">
            <a:noFill/>
          </a:ln>
        </p:spPr>
        <p:txBody>
          <a:bodyPr vert="horz" anchor="ctr"/>
          <a:lstStyle>
            <a:lvl1pPr marL="0" indent="0" algn="ctr">
              <a:lnSpc>
                <a:spcPct val="90000"/>
              </a:lnSpc>
              <a:spcBef>
                <a:spcPts val="0"/>
              </a:spcBef>
              <a:buNone/>
              <a:defRPr sz="1800" b="1">
                <a:solidFill>
                  <a:srgbClr val="C4CACD"/>
                </a:solidFill>
                <a:latin typeface="Arial" pitchFamily="34" charset="0"/>
                <a:cs typeface="Arial" pitchFamily="34" charset="0"/>
              </a:defRPr>
            </a:lvl1pPr>
          </a:lstStyle>
          <a:p>
            <a:pPr lvl="0"/>
            <a:r>
              <a:rPr lang="en-GB" noProof="0"/>
              <a:t>6</a:t>
            </a:r>
          </a:p>
        </p:txBody>
      </p:sp>
      <p:sp>
        <p:nvSpPr>
          <p:cNvPr id="27" name="Slide Number Placeholder 5"/>
          <p:cNvSpPr>
            <a:spLocks noGrp="1"/>
          </p:cNvSpPr>
          <p:nvPr>
            <p:ph type="sldNum" sz="quarter" idx="4"/>
          </p:nvPr>
        </p:nvSpPr>
        <p:spPr>
          <a:xfrm>
            <a:off x="318375" y="4846754"/>
            <a:ext cx="396000" cy="162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dirty="0"/>
          </a:p>
        </p:txBody>
      </p:sp>
    </p:spTree>
    <p:extLst>
      <p:ext uri="{BB962C8B-B14F-4D97-AF65-F5344CB8AC3E}">
        <p14:creationId xmlns:p14="http://schemas.microsoft.com/office/powerpoint/2010/main" val="213233806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Nav Contents 3">
    <p:spTree>
      <p:nvGrpSpPr>
        <p:cNvPr id="1" name=""/>
        <p:cNvGrpSpPr/>
        <p:nvPr/>
      </p:nvGrpSpPr>
      <p:grpSpPr>
        <a:xfrm>
          <a:off x="0" y="0"/>
          <a:ext cx="0" cy="0"/>
          <a:chOff x="0" y="0"/>
          <a:chExt cx="0" cy="0"/>
        </a:xfrm>
      </p:grpSpPr>
      <p:sp>
        <p:nvSpPr>
          <p:cNvPr id="32" name="Title 8"/>
          <p:cNvSpPr>
            <a:spLocks noGrp="1"/>
          </p:cNvSpPr>
          <p:nvPr>
            <p:ph type="title" hasCustomPrompt="1"/>
          </p:nvPr>
        </p:nvSpPr>
        <p:spPr>
          <a:xfrm>
            <a:off x="237061" y="144000"/>
            <a:ext cx="8280000" cy="504000"/>
          </a:xfrm>
          <a:prstGeom prst="rect">
            <a:avLst/>
          </a:prstGeom>
        </p:spPr>
        <p:txBody>
          <a:bodyPr vert="horz"/>
          <a:lstStyle>
            <a:lvl1pPr algn="l">
              <a:lnSpc>
                <a:spcPct val="100000"/>
              </a:lnSpc>
              <a:defRPr sz="2400" b="1" baseline="0">
                <a:solidFill>
                  <a:schemeClr val="tx2"/>
                </a:solidFill>
                <a:latin typeface="Arial" pitchFamily="34" charset="0"/>
                <a:cs typeface="Arial" pitchFamily="34" charset="0"/>
              </a:defRPr>
            </a:lvl1pPr>
          </a:lstStyle>
          <a:p>
            <a:r>
              <a:rPr lang="en-GB" noProof="0" dirty="0"/>
              <a:t>Click to add navigation 3 title</a:t>
            </a:r>
          </a:p>
        </p:txBody>
      </p:sp>
      <p:sp>
        <p:nvSpPr>
          <p:cNvPr id="23" name="Table Placeholder 29"/>
          <p:cNvSpPr>
            <a:spLocks noGrp="1"/>
          </p:cNvSpPr>
          <p:nvPr>
            <p:ph type="tbl" sz="quarter" idx="15"/>
          </p:nvPr>
        </p:nvSpPr>
        <p:spPr>
          <a:xfrm>
            <a:off x="987429" y="1298350"/>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a:p>
        </p:txBody>
      </p:sp>
      <p:sp>
        <p:nvSpPr>
          <p:cNvPr id="24" name="Text Placeholder 2"/>
          <p:cNvSpPr>
            <a:spLocks noGrp="1"/>
          </p:cNvSpPr>
          <p:nvPr>
            <p:ph type="body" sz="quarter" idx="14"/>
          </p:nvPr>
        </p:nvSpPr>
        <p:spPr>
          <a:xfrm>
            <a:off x="1046699" y="1409914"/>
            <a:ext cx="5718173" cy="295649"/>
          </a:xfrm>
          <a:prstGeom prst="rect">
            <a:avLst/>
          </a:prstGeom>
        </p:spPr>
        <p:txBody>
          <a:bodyPr vert="horz"/>
          <a:lstStyle>
            <a:lvl1pPr marL="0" indent="0">
              <a:lnSpc>
                <a:spcPct val="60000"/>
              </a:lnSpc>
              <a:buNone/>
              <a:defRPr sz="1600" b="1">
                <a:solidFill>
                  <a:srgbClr val="C4CACD"/>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dirty="0"/>
          </a:p>
        </p:txBody>
      </p:sp>
      <p:sp>
        <p:nvSpPr>
          <p:cNvPr id="25" name="Text Placeholder 49"/>
          <p:cNvSpPr>
            <a:spLocks noGrp="1"/>
          </p:cNvSpPr>
          <p:nvPr>
            <p:ph type="body" sz="quarter" idx="26" hasCustomPrompt="1"/>
          </p:nvPr>
        </p:nvSpPr>
        <p:spPr>
          <a:xfrm>
            <a:off x="330200" y="1298700"/>
            <a:ext cx="540000" cy="405000"/>
          </a:xfrm>
          <a:prstGeom prst="rect">
            <a:avLst/>
          </a:prstGeom>
          <a:solidFill>
            <a:schemeClr val="tx2"/>
          </a:solidFill>
          <a:ln w="19050" cmpd="sng">
            <a:noFill/>
          </a:ln>
        </p:spPr>
        <p:txBody>
          <a:bodyPr vert="horz" anchor="ctr"/>
          <a:lstStyle>
            <a:lvl1pPr marL="0" indent="0" algn="ctr">
              <a:lnSpc>
                <a:spcPct val="90000"/>
              </a:lnSpc>
              <a:spcBef>
                <a:spcPts val="0"/>
              </a:spcBef>
              <a:buNone/>
              <a:defRPr sz="1800" b="1">
                <a:solidFill>
                  <a:srgbClr val="C4CACD"/>
                </a:solidFill>
                <a:latin typeface="Arial" pitchFamily="34" charset="0"/>
                <a:cs typeface="Arial" pitchFamily="34" charset="0"/>
              </a:defRPr>
            </a:lvl1pPr>
          </a:lstStyle>
          <a:p>
            <a:pPr lvl="0"/>
            <a:r>
              <a:rPr lang="en-GB" noProof="0"/>
              <a:t>1</a:t>
            </a:r>
          </a:p>
        </p:txBody>
      </p:sp>
      <p:sp>
        <p:nvSpPr>
          <p:cNvPr id="26" name="Table Placeholder 29"/>
          <p:cNvSpPr>
            <a:spLocks noGrp="1"/>
          </p:cNvSpPr>
          <p:nvPr>
            <p:ph type="tbl" sz="quarter" idx="27"/>
          </p:nvPr>
        </p:nvSpPr>
        <p:spPr>
          <a:xfrm>
            <a:off x="987429" y="1802617"/>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a:p>
        </p:txBody>
      </p:sp>
      <p:sp>
        <p:nvSpPr>
          <p:cNvPr id="28" name="Text Placeholder 2"/>
          <p:cNvSpPr>
            <a:spLocks noGrp="1"/>
          </p:cNvSpPr>
          <p:nvPr>
            <p:ph type="body" sz="quarter" idx="28"/>
          </p:nvPr>
        </p:nvSpPr>
        <p:spPr>
          <a:xfrm>
            <a:off x="1046699" y="1914181"/>
            <a:ext cx="5718173" cy="295649"/>
          </a:xfrm>
          <a:prstGeom prst="rect">
            <a:avLst/>
          </a:prstGeom>
        </p:spPr>
        <p:txBody>
          <a:bodyPr vert="horz"/>
          <a:lstStyle>
            <a:lvl1pPr marL="0" indent="0">
              <a:lnSpc>
                <a:spcPct val="60000"/>
              </a:lnSpc>
              <a:buNone/>
              <a:defRPr sz="1600" b="1" baseline="0">
                <a:solidFill>
                  <a:srgbClr val="C4CACD"/>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dirty="0"/>
          </a:p>
        </p:txBody>
      </p:sp>
      <p:sp>
        <p:nvSpPr>
          <p:cNvPr id="29" name="Text Placeholder 49"/>
          <p:cNvSpPr>
            <a:spLocks noGrp="1"/>
          </p:cNvSpPr>
          <p:nvPr>
            <p:ph type="body" sz="quarter" idx="29" hasCustomPrompt="1"/>
          </p:nvPr>
        </p:nvSpPr>
        <p:spPr>
          <a:xfrm>
            <a:off x="330200" y="1802967"/>
            <a:ext cx="540000" cy="405000"/>
          </a:xfrm>
          <a:prstGeom prst="rect">
            <a:avLst/>
          </a:prstGeom>
          <a:solidFill>
            <a:schemeClr val="tx2"/>
          </a:solidFill>
          <a:ln w="19050" cmpd="sng">
            <a:noFill/>
          </a:ln>
        </p:spPr>
        <p:txBody>
          <a:bodyPr vert="horz" anchor="ctr"/>
          <a:lstStyle>
            <a:lvl1pPr marL="0" indent="0" algn="ctr">
              <a:lnSpc>
                <a:spcPct val="90000"/>
              </a:lnSpc>
              <a:spcBef>
                <a:spcPts val="0"/>
              </a:spcBef>
              <a:buNone/>
              <a:defRPr sz="1800" b="1">
                <a:solidFill>
                  <a:srgbClr val="C4CACD"/>
                </a:solidFill>
                <a:latin typeface="Arial" pitchFamily="34" charset="0"/>
                <a:cs typeface="Arial" pitchFamily="34" charset="0"/>
              </a:defRPr>
            </a:lvl1pPr>
          </a:lstStyle>
          <a:p>
            <a:pPr lvl="0"/>
            <a:r>
              <a:rPr lang="en-GB" noProof="0" dirty="0"/>
              <a:t>2</a:t>
            </a:r>
          </a:p>
        </p:txBody>
      </p:sp>
      <p:sp>
        <p:nvSpPr>
          <p:cNvPr id="30" name="Table Placeholder 29"/>
          <p:cNvSpPr>
            <a:spLocks noGrp="1"/>
          </p:cNvSpPr>
          <p:nvPr>
            <p:ph type="tbl" sz="quarter" idx="30"/>
          </p:nvPr>
        </p:nvSpPr>
        <p:spPr>
          <a:xfrm>
            <a:off x="987429" y="2311673"/>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a:p>
        </p:txBody>
      </p:sp>
      <p:sp>
        <p:nvSpPr>
          <p:cNvPr id="31" name="Text Placeholder 2"/>
          <p:cNvSpPr>
            <a:spLocks noGrp="1"/>
          </p:cNvSpPr>
          <p:nvPr>
            <p:ph type="body" sz="quarter" idx="31"/>
          </p:nvPr>
        </p:nvSpPr>
        <p:spPr>
          <a:xfrm>
            <a:off x="1046699" y="2423237"/>
            <a:ext cx="5718173" cy="295649"/>
          </a:xfrm>
          <a:prstGeom prst="rect">
            <a:avLst/>
          </a:prstGeom>
        </p:spPr>
        <p:txBody>
          <a:bodyPr vert="horz"/>
          <a:lstStyle>
            <a:lvl1pPr marL="0" indent="0">
              <a:lnSpc>
                <a:spcPct val="60000"/>
              </a:lnSpc>
              <a:buNone/>
              <a:defRPr sz="1600" b="1">
                <a:solidFill>
                  <a:srgbClr val="830051"/>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dirty="0"/>
          </a:p>
        </p:txBody>
      </p:sp>
      <p:sp>
        <p:nvSpPr>
          <p:cNvPr id="33" name="Text Placeholder 49"/>
          <p:cNvSpPr>
            <a:spLocks noGrp="1"/>
          </p:cNvSpPr>
          <p:nvPr>
            <p:ph type="body" sz="quarter" idx="32" hasCustomPrompt="1"/>
          </p:nvPr>
        </p:nvSpPr>
        <p:spPr>
          <a:xfrm>
            <a:off x="330200" y="2312024"/>
            <a:ext cx="540000" cy="405000"/>
          </a:xfrm>
          <a:prstGeom prst="rect">
            <a:avLst/>
          </a:prstGeom>
          <a:solidFill>
            <a:srgbClr val="D8DCDE"/>
          </a:solidFill>
          <a:ln w="19050" cmpd="sng">
            <a:noFill/>
          </a:ln>
        </p:spPr>
        <p:txBody>
          <a:bodyPr vert="horz" anchor="ctr"/>
          <a:lstStyle>
            <a:lvl1pPr marL="0" indent="0" algn="ctr">
              <a:lnSpc>
                <a:spcPct val="90000"/>
              </a:lnSpc>
              <a:spcBef>
                <a:spcPts val="0"/>
              </a:spcBef>
              <a:buNone/>
              <a:defRPr sz="1800" b="1">
                <a:solidFill>
                  <a:schemeClr val="tx2"/>
                </a:solidFill>
                <a:latin typeface="Arial" pitchFamily="34" charset="0"/>
                <a:cs typeface="Arial" pitchFamily="34" charset="0"/>
              </a:defRPr>
            </a:lvl1pPr>
          </a:lstStyle>
          <a:p>
            <a:pPr lvl="0"/>
            <a:r>
              <a:rPr lang="en-GB" noProof="0" dirty="0"/>
              <a:t>3</a:t>
            </a:r>
          </a:p>
        </p:txBody>
      </p:sp>
      <p:sp>
        <p:nvSpPr>
          <p:cNvPr id="34" name="Table Placeholder 29"/>
          <p:cNvSpPr>
            <a:spLocks noGrp="1"/>
          </p:cNvSpPr>
          <p:nvPr>
            <p:ph type="tbl" sz="quarter" idx="33"/>
          </p:nvPr>
        </p:nvSpPr>
        <p:spPr>
          <a:xfrm>
            <a:off x="987429" y="2822381"/>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dirty="0"/>
          </a:p>
        </p:txBody>
      </p:sp>
      <p:sp>
        <p:nvSpPr>
          <p:cNvPr id="35" name="Text Placeholder 2"/>
          <p:cNvSpPr>
            <a:spLocks noGrp="1"/>
          </p:cNvSpPr>
          <p:nvPr>
            <p:ph type="body" sz="quarter" idx="34"/>
          </p:nvPr>
        </p:nvSpPr>
        <p:spPr>
          <a:xfrm>
            <a:off x="1046699" y="2933945"/>
            <a:ext cx="5718173" cy="295649"/>
          </a:xfrm>
          <a:prstGeom prst="rect">
            <a:avLst/>
          </a:prstGeom>
        </p:spPr>
        <p:txBody>
          <a:bodyPr vert="horz"/>
          <a:lstStyle>
            <a:lvl1pPr marL="0" indent="0">
              <a:lnSpc>
                <a:spcPct val="60000"/>
              </a:lnSpc>
              <a:buNone/>
              <a:defRPr sz="1600" b="1">
                <a:solidFill>
                  <a:srgbClr val="C4CACD"/>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dirty="0"/>
          </a:p>
        </p:txBody>
      </p:sp>
      <p:sp>
        <p:nvSpPr>
          <p:cNvPr id="36" name="Text Placeholder 49"/>
          <p:cNvSpPr>
            <a:spLocks noGrp="1"/>
          </p:cNvSpPr>
          <p:nvPr>
            <p:ph type="body" sz="quarter" idx="35" hasCustomPrompt="1"/>
          </p:nvPr>
        </p:nvSpPr>
        <p:spPr>
          <a:xfrm>
            <a:off x="330200" y="2822732"/>
            <a:ext cx="540000" cy="405000"/>
          </a:xfrm>
          <a:prstGeom prst="rect">
            <a:avLst/>
          </a:prstGeom>
          <a:solidFill>
            <a:schemeClr val="tx2"/>
          </a:solidFill>
          <a:ln w="19050" cmpd="sng">
            <a:noFill/>
          </a:ln>
        </p:spPr>
        <p:txBody>
          <a:bodyPr vert="horz" anchor="ctr"/>
          <a:lstStyle>
            <a:lvl1pPr marL="0" indent="0" algn="ctr">
              <a:lnSpc>
                <a:spcPct val="90000"/>
              </a:lnSpc>
              <a:spcBef>
                <a:spcPts val="0"/>
              </a:spcBef>
              <a:buNone/>
              <a:defRPr sz="1800" b="1">
                <a:solidFill>
                  <a:srgbClr val="C4CACD"/>
                </a:solidFill>
                <a:latin typeface="Arial" pitchFamily="34" charset="0"/>
                <a:cs typeface="Arial" pitchFamily="34" charset="0"/>
              </a:defRPr>
            </a:lvl1pPr>
          </a:lstStyle>
          <a:p>
            <a:pPr lvl="0"/>
            <a:r>
              <a:rPr lang="en-GB" noProof="0"/>
              <a:t>4</a:t>
            </a:r>
          </a:p>
        </p:txBody>
      </p:sp>
      <p:sp>
        <p:nvSpPr>
          <p:cNvPr id="37" name="Table Placeholder 29"/>
          <p:cNvSpPr>
            <a:spLocks noGrp="1"/>
          </p:cNvSpPr>
          <p:nvPr>
            <p:ph type="tbl" sz="quarter" idx="36"/>
          </p:nvPr>
        </p:nvSpPr>
        <p:spPr>
          <a:xfrm>
            <a:off x="987429" y="3330659"/>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a:p>
        </p:txBody>
      </p:sp>
      <p:sp>
        <p:nvSpPr>
          <p:cNvPr id="38" name="Text Placeholder 2"/>
          <p:cNvSpPr>
            <a:spLocks noGrp="1"/>
          </p:cNvSpPr>
          <p:nvPr>
            <p:ph type="body" sz="quarter" idx="37"/>
          </p:nvPr>
        </p:nvSpPr>
        <p:spPr>
          <a:xfrm>
            <a:off x="1046699" y="3442222"/>
            <a:ext cx="5718173" cy="295649"/>
          </a:xfrm>
          <a:prstGeom prst="rect">
            <a:avLst/>
          </a:prstGeom>
        </p:spPr>
        <p:txBody>
          <a:bodyPr vert="horz"/>
          <a:lstStyle>
            <a:lvl1pPr marL="0" indent="0">
              <a:lnSpc>
                <a:spcPct val="60000"/>
              </a:lnSpc>
              <a:buNone/>
              <a:defRPr sz="1600" b="1">
                <a:solidFill>
                  <a:srgbClr val="C4CACD"/>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dirty="0"/>
          </a:p>
        </p:txBody>
      </p:sp>
      <p:sp>
        <p:nvSpPr>
          <p:cNvPr id="39" name="Text Placeholder 49"/>
          <p:cNvSpPr>
            <a:spLocks noGrp="1"/>
          </p:cNvSpPr>
          <p:nvPr>
            <p:ph type="body" sz="quarter" idx="38" hasCustomPrompt="1"/>
          </p:nvPr>
        </p:nvSpPr>
        <p:spPr>
          <a:xfrm>
            <a:off x="330200" y="3331009"/>
            <a:ext cx="540000" cy="405000"/>
          </a:xfrm>
          <a:prstGeom prst="rect">
            <a:avLst/>
          </a:prstGeom>
          <a:solidFill>
            <a:schemeClr val="tx2"/>
          </a:solidFill>
          <a:ln w="19050" cmpd="sng">
            <a:noFill/>
          </a:ln>
        </p:spPr>
        <p:txBody>
          <a:bodyPr vert="horz" anchor="ctr"/>
          <a:lstStyle>
            <a:lvl1pPr marL="0" indent="0" algn="ctr">
              <a:lnSpc>
                <a:spcPct val="90000"/>
              </a:lnSpc>
              <a:spcBef>
                <a:spcPts val="0"/>
              </a:spcBef>
              <a:buNone/>
              <a:defRPr sz="1800" b="1">
                <a:solidFill>
                  <a:srgbClr val="C4CACD"/>
                </a:solidFill>
                <a:latin typeface="Arial" pitchFamily="34" charset="0"/>
                <a:cs typeface="Arial" pitchFamily="34" charset="0"/>
              </a:defRPr>
            </a:lvl1pPr>
          </a:lstStyle>
          <a:p>
            <a:pPr lvl="0"/>
            <a:r>
              <a:rPr lang="en-GB" noProof="0"/>
              <a:t>5</a:t>
            </a:r>
          </a:p>
        </p:txBody>
      </p:sp>
      <p:sp>
        <p:nvSpPr>
          <p:cNvPr id="40" name="Table Placeholder 29"/>
          <p:cNvSpPr>
            <a:spLocks noGrp="1"/>
          </p:cNvSpPr>
          <p:nvPr>
            <p:ph type="tbl" sz="quarter" idx="39"/>
          </p:nvPr>
        </p:nvSpPr>
        <p:spPr>
          <a:xfrm>
            <a:off x="987429" y="3846875"/>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a:p>
        </p:txBody>
      </p:sp>
      <p:sp>
        <p:nvSpPr>
          <p:cNvPr id="41" name="Text Placeholder 2"/>
          <p:cNvSpPr>
            <a:spLocks noGrp="1"/>
          </p:cNvSpPr>
          <p:nvPr>
            <p:ph type="body" sz="quarter" idx="40"/>
          </p:nvPr>
        </p:nvSpPr>
        <p:spPr>
          <a:xfrm>
            <a:off x="1046699" y="3958439"/>
            <a:ext cx="5718173" cy="295649"/>
          </a:xfrm>
          <a:prstGeom prst="rect">
            <a:avLst/>
          </a:prstGeom>
        </p:spPr>
        <p:txBody>
          <a:bodyPr vert="horz"/>
          <a:lstStyle>
            <a:lvl1pPr marL="0" indent="0">
              <a:lnSpc>
                <a:spcPct val="60000"/>
              </a:lnSpc>
              <a:buNone/>
              <a:defRPr sz="1600" b="1">
                <a:solidFill>
                  <a:srgbClr val="C4CACD"/>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a:p>
        </p:txBody>
      </p:sp>
      <p:sp>
        <p:nvSpPr>
          <p:cNvPr id="42" name="Text Placeholder 49"/>
          <p:cNvSpPr>
            <a:spLocks noGrp="1"/>
          </p:cNvSpPr>
          <p:nvPr>
            <p:ph type="body" sz="quarter" idx="41" hasCustomPrompt="1"/>
          </p:nvPr>
        </p:nvSpPr>
        <p:spPr>
          <a:xfrm>
            <a:off x="330200" y="3847226"/>
            <a:ext cx="540000" cy="405000"/>
          </a:xfrm>
          <a:prstGeom prst="rect">
            <a:avLst/>
          </a:prstGeom>
          <a:solidFill>
            <a:schemeClr val="tx2"/>
          </a:solidFill>
          <a:ln w="19050" cmpd="sng">
            <a:noFill/>
          </a:ln>
        </p:spPr>
        <p:txBody>
          <a:bodyPr vert="horz" anchor="ctr"/>
          <a:lstStyle>
            <a:lvl1pPr marL="0" indent="0" algn="ctr">
              <a:lnSpc>
                <a:spcPct val="90000"/>
              </a:lnSpc>
              <a:spcBef>
                <a:spcPts val="0"/>
              </a:spcBef>
              <a:buNone/>
              <a:defRPr sz="1800" b="1">
                <a:solidFill>
                  <a:srgbClr val="C4CACD"/>
                </a:solidFill>
                <a:latin typeface="Arial" pitchFamily="34" charset="0"/>
                <a:cs typeface="Arial" pitchFamily="34" charset="0"/>
              </a:defRPr>
            </a:lvl1pPr>
          </a:lstStyle>
          <a:p>
            <a:pPr lvl="0"/>
            <a:r>
              <a:rPr lang="en-GB" noProof="0"/>
              <a:t>6</a:t>
            </a:r>
          </a:p>
        </p:txBody>
      </p:sp>
      <p:sp>
        <p:nvSpPr>
          <p:cNvPr id="27" name="Slide Number Placeholder 5"/>
          <p:cNvSpPr>
            <a:spLocks noGrp="1"/>
          </p:cNvSpPr>
          <p:nvPr>
            <p:ph type="sldNum" sz="quarter" idx="4"/>
          </p:nvPr>
        </p:nvSpPr>
        <p:spPr>
          <a:xfrm>
            <a:off x="318375" y="4846754"/>
            <a:ext cx="396000" cy="162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dirty="0"/>
          </a:p>
        </p:txBody>
      </p:sp>
    </p:spTree>
    <p:extLst>
      <p:ext uri="{BB962C8B-B14F-4D97-AF65-F5344CB8AC3E}">
        <p14:creationId xmlns:p14="http://schemas.microsoft.com/office/powerpoint/2010/main" val="53905194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Nav Contents 4">
    <p:spTree>
      <p:nvGrpSpPr>
        <p:cNvPr id="1" name=""/>
        <p:cNvGrpSpPr/>
        <p:nvPr/>
      </p:nvGrpSpPr>
      <p:grpSpPr>
        <a:xfrm>
          <a:off x="0" y="0"/>
          <a:ext cx="0" cy="0"/>
          <a:chOff x="0" y="0"/>
          <a:chExt cx="0" cy="0"/>
        </a:xfrm>
      </p:grpSpPr>
      <p:sp>
        <p:nvSpPr>
          <p:cNvPr id="32" name="Title 8"/>
          <p:cNvSpPr>
            <a:spLocks noGrp="1"/>
          </p:cNvSpPr>
          <p:nvPr>
            <p:ph type="title" hasCustomPrompt="1"/>
          </p:nvPr>
        </p:nvSpPr>
        <p:spPr>
          <a:xfrm>
            <a:off x="237061" y="144000"/>
            <a:ext cx="8280000" cy="504000"/>
          </a:xfrm>
          <a:prstGeom prst="rect">
            <a:avLst/>
          </a:prstGeom>
        </p:spPr>
        <p:txBody>
          <a:bodyPr vert="horz"/>
          <a:lstStyle>
            <a:lvl1pPr algn="l">
              <a:lnSpc>
                <a:spcPct val="100000"/>
              </a:lnSpc>
              <a:defRPr sz="2400" b="1" baseline="0">
                <a:solidFill>
                  <a:schemeClr val="tx2"/>
                </a:solidFill>
                <a:latin typeface="Arial" pitchFamily="34" charset="0"/>
                <a:cs typeface="Arial" pitchFamily="34" charset="0"/>
              </a:defRPr>
            </a:lvl1pPr>
          </a:lstStyle>
          <a:p>
            <a:r>
              <a:rPr lang="en-GB" noProof="0" dirty="0"/>
              <a:t>Click to add navigation 4 title</a:t>
            </a:r>
          </a:p>
        </p:txBody>
      </p:sp>
      <p:sp>
        <p:nvSpPr>
          <p:cNvPr id="23" name="Table Placeholder 29"/>
          <p:cNvSpPr>
            <a:spLocks noGrp="1"/>
          </p:cNvSpPr>
          <p:nvPr>
            <p:ph type="tbl" sz="quarter" idx="15"/>
          </p:nvPr>
        </p:nvSpPr>
        <p:spPr>
          <a:xfrm>
            <a:off x="987429" y="1298350"/>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a:p>
        </p:txBody>
      </p:sp>
      <p:sp>
        <p:nvSpPr>
          <p:cNvPr id="24" name="Text Placeholder 2"/>
          <p:cNvSpPr>
            <a:spLocks noGrp="1"/>
          </p:cNvSpPr>
          <p:nvPr>
            <p:ph type="body" sz="quarter" idx="14"/>
          </p:nvPr>
        </p:nvSpPr>
        <p:spPr>
          <a:xfrm>
            <a:off x="1046699" y="1409914"/>
            <a:ext cx="5718173" cy="295649"/>
          </a:xfrm>
          <a:prstGeom prst="rect">
            <a:avLst/>
          </a:prstGeom>
        </p:spPr>
        <p:txBody>
          <a:bodyPr vert="horz"/>
          <a:lstStyle>
            <a:lvl1pPr marL="0" indent="0">
              <a:lnSpc>
                <a:spcPct val="60000"/>
              </a:lnSpc>
              <a:buNone/>
              <a:defRPr sz="1600" b="1">
                <a:solidFill>
                  <a:srgbClr val="C4CACD"/>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dirty="0"/>
          </a:p>
        </p:txBody>
      </p:sp>
      <p:sp>
        <p:nvSpPr>
          <p:cNvPr id="25" name="Text Placeholder 49"/>
          <p:cNvSpPr>
            <a:spLocks noGrp="1"/>
          </p:cNvSpPr>
          <p:nvPr>
            <p:ph type="body" sz="quarter" idx="26" hasCustomPrompt="1"/>
          </p:nvPr>
        </p:nvSpPr>
        <p:spPr>
          <a:xfrm>
            <a:off x="330200" y="1298700"/>
            <a:ext cx="540000" cy="405000"/>
          </a:xfrm>
          <a:prstGeom prst="rect">
            <a:avLst/>
          </a:prstGeom>
          <a:solidFill>
            <a:schemeClr val="tx2"/>
          </a:solidFill>
          <a:ln w="19050" cmpd="sng">
            <a:noFill/>
          </a:ln>
        </p:spPr>
        <p:txBody>
          <a:bodyPr vert="horz" anchor="ctr"/>
          <a:lstStyle>
            <a:lvl1pPr marL="0" indent="0" algn="ctr">
              <a:lnSpc>
                <a:spcPct val="90000"/>
              </a:lnSpc>
              <a:spcBef>
                <a:spcPts val="0"/>
              </a:spcBef>
              <a:buNone/>
              <a:defRPr sz="1800" b="1">
                <a:solidFill>
                  <a:srgbClr val="C4CACD"/>
                </a:solidFill>
                <a:latin typeface="Arial" pitchFamily="34" charset="0"/>
                <a:cs typeface="Arial" pitchFamily="34" charset="0"/>
              </a:defRPr>
            </a:lvl1pPr>
          </a:lstStyle>
          <a:p>
            <a:pPr lvl="0"/>
            <a:r>
              <a:rPr lang="en-GB" noProof="0"/>
              <a:t>1</a:t>
            </a:r>
          </a:p>
        </p:txBody>
      </p:sp>
      <p:sp>
        <p:nvSpPr>
          <p:cNvPr id="26" name="Table Placeholder 29"/>
          <p:cNvSpPr>
            <a:spLocks noGrp="1"/>
          </p:cNvSpPr>
          <p:nvPr>
            <p:ph type="tbl" sz="quarter" idx="27"/>
          </p:nvPr>
        </p:nvSpPr>
        <p:spPr>
          <a:xfrm>
            <a:off x="987429" y="1802617"/>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a:p>
        </p:txBody>
      </p:sp>
      <p:sp>
        <p:nvSpPr>
          <p:cNvPr id="28" name="Text Placeholder 2"/>
          <p:cNvSpPr>
            <a:spLocks noGrp="1"/>
          </p:cNvSpPr>
          <p:nvPr>
            <p:ph type="body" sz="quarter" idx="28"/>
          </p:nvPr>
        </p:nvSpPr>
        <p:spPr>
          <a:xfrm>
            <a:off x="1046699" y="1914181"/>
            <a:ext cx="5718173" cy="295649"/>
          </a:xfrm>
          <a:prstGeom prst="rect">
            <a:avLst/>
          </a:prstGeom>
        </p:spPr>
        <p:txBody>
          <a:bodyPr vert="horz"/>
          <a:lstStyle>
            <a:lvl1pPr marL="0" indent="0">
              <a:lnSpc>
                <a:spcPct val="60000"/>
              </a:lnSpc>
              <a:buNone/>
              <a:defRPr sz="1600" b="1" baseline="0">
                <a:solidFill>
                  <a:srgbClr val="C4CACD"/>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dirty="0"/>
          </a:p>
        </p:txBody>
      </p:sp>
      <p:sp>
        <p:nvSpPr>
          <p:cNvPr id="29" name="Text Placeholder 49"/>
          <p:cNvSpPr>
            <a:spLocks noGrp="1"/>
          </p:cNvSpPr>
          <p:nvPr>
            <p:ph type="body" sz="quarter" idx="29" hasCustomPrompt="1"/>
          </p:nvPr>
        </p:nvSpPr>
        <p:spPr>
          <a:xfrm>
            <a:off x="330200" y="1802967"/>
            <a:ext cx="540000" cy="405000"/>
          </a:xfrm>
          <a:prstGeom prst="rect">
            <a:avLst/>
          </a:prstGeom>
          <a:solidFill>
            <a:schemeClr val="tx2"/>
          </a:solidFill>
          <a:ln w="19050" cmpd="sng">
            <a:noFill/>
          </a:ln>
        </p:spPr>
        <p:txBody>
          <a:bodyPr vert="horz" anchor="ctr"/>
          <a:lstStyle>
            <a:lvl1pPr marL="0" indent="0" algn="ctr">
              <a:lnSpc>
                <a:spcPct val="90000"/>
              </a:lnSpc>
              <a:spcBef>
                <a:spcPts val="0"/>
              </a:spcBef>
              <a:buNone/>
              <a:defRPr sz="1800" b="1">
                <a:solidFill>
                  <a:srgbClr val="C4CACD"/>
                </a:solidFill>
                <a:latin typeface="Arial" pitchFamily="34" charset="0"/>
                <a:cs typeface="Arial" pitchFamily="34" charset="0"/>
              </a:defRPr>
            </a:lvl1pPr>
          </a:lstStyle>
          <a:p>
            <a:pPr lvl="0"/>
            <a:r>
              <a:rPr lang="en-GB" noProof="0" dirty="0"/>
              <a:t>2</a:t>
            </a:r>
          </a:p>
        </p:txBody>
      </p:sp>
      <p:sp>
        <p:nvSpPr>
          <p:cNvPr id="30" name="Table Placeholder 29"/>
          <p:cNvSpPr>
            <a:spLocks noGrp="1"/>
          </p:cNvSpPr>
          <p:nvPr>
            <p:ph type="tbl" sz="quarter" idx="30"/>
          </p:nvPr>
        </p:nvSpPr>
        <p:spPr>
          <a:xfrm>
            <a:off x="987429" y="2311673"/>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a:p>
        </p:txBody>
      </p:sp>
      <p:sp>
        <p:nvSpPr>
          <p:cNvPr id="31" name="Text Placeholder 2"/>
          <p:cNvSpPr>
            <a:spLocks noGrp="1"/>
          </p:cNvSpPr>
          <p:nvPr>
            <p:ph type="body" sz="quarter" idx="31"/>
          </p:nvPr>
        </p:nvSpPr>
        <p:spPr>
          <a:xfrm>
            <a:off x="1046699" y="2423237"/>
            <a:ext cx="5718173" cy="295649"/>
          </a:xfrm>
          <a:prstGeom prst="rect">
            <a:avLst/>
          </a:prstGeom>
        </p:spPr>
        <p:txBody>
          <a:bodyPr vert="horz"/>
          <a:lstStyle>
            <a:lvl1pPr marL="0" indent="0">
              <a:lnSpc>
                <a:spcPct val="60000"/>
              </a:lnSpc>
              <a:buNone/>
              <a:defRPr sz="1600" b="1">
                <a:solidFill>
                  <a:srgbClr val="C4CACD"/>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dirty="0"/>
          </a:p>
        </p:txBody>
      </p:sp>
      <p:sp>
        <p:nvSpPr>
          <p:cNvPr id="33" name="Text Placeholder 49"/>
          <p:cNvSpPr>
            <a:spLocks noGrp="1"/>
          </p:cNvSpPr>
          <p:nvPr>
            <p:ph type="body" sz="quarter" idx="32" hasCustomPrompt="1"/>
          </p:nvPr>
        </p:nvSpPr>
        <p:spPr>
          <a:xfrm>
            <a:off x="330200" y="2312024"/>
            <a:ext cx="540000" cy="405000"/>
          </a:xfrm>
          <a:prstGeom prst="rect">
            <a:avLst/>
          </a:prstGeom>
          <a:solidFill>
            <a:srgbClr val="830051"/>
          </a:solidFill>
          <a:ln w="19050" cmpd="sng">
            <a:noFill/>
          </a:ln>
        </p:spPr>
        <p:txBody>
          <a:bodyPr vert="horz" anchor="ctr"/>
          <a:lstStyle>
            <a:lvl1pPr marL="0" indent="0" algn="ctr">
              <a:lnSpc>
                <a:spcPct val="90000"/>
              </a:lnSpc>
              <a:spcBef>
                <a:spcPts val="0"/>
              </a:spcBef>
              <a:buNone/>
              <a:defRPr sz="1800" b="1">
                <a:solidFill>
                  <a:srgbClr val="C4CACD"/>
                </a:solidFill>
                <a:latin typeface="Arial" pitchFamily="34" charset="0"/>
                <a:cs typeface="Arial" pitchFamily="34" charset="0"/>
              </a:defRPr>
            </a:lvl1pPr>
          </a:lstStyle>
          <a:p>
            <a:pPr lvl="0"/>
            <a:r>
              <a:rPr lang="en-GB" noProof="0" dirty="0"/>
              <a:t>3</a:t>
            </a:r>
          </a:p>
        </p:txBody>
      </p:sp>
      <p:sp>
        <p:nvSpPr>
          <p:cNvPr id="34" name="Table Placeholder 29"/>
          <p:cNvSpPr>
            <a:spLocks noGrp="1"/>
          </p:cNvSpPr>
          <p:nvPr>
            <p:ph type="tbl" sz="quarter" idx="33"/>
          </p:nvPr>
        </p:nvSpPr>
        <p:spPr>
          <a:xfrm>
            <a:off x="987429" y="2822381"/>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dirty="0"/>
          </a:p>
        </p:txBody>
      </p:sp>
      <p:sp>
        <p:nvSpPr>
          <p:cNvPr id="35" name="Text Placeholder 2"/>
          <p:cNvSpPr>
            <a:spLocks noGrp="1"/>
          </p:cNvSpPr>
          <p:nvPr>
            <p:ph type="body" sz="quarter" idx="34"/>
          </p:nvPr>
        </p:nvSpPr>
        <p:spPr>
          <a:xfrm>
            <a:off x="1046699" y="2933945"/>
            <a:ext cx="5718173" cy="295649"/>
          </a:xfrm>
          <a:prstGeom prst="rect">
            <a:avLst/>
          </a:prstGeom>
        </p:spPr>
        <p:txBody>
          <a:bodyPr vert="horz"/>
          <a:lstStyle>
            <a:lvl1pPr marL="0" indent="0">
              <a:lnSpc>
                <a:spcPct val="60000"/>
              </a:lnSpc>
              <a:buNone/>
              <a:defRPr sz="1600" b="1">
                <a:solidFill>
                  <a:srgbClr val="830051"/>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dirty="0"/>
          </a:p>
        </p:txBody>
      </p:sp>
      <p:sp>
        <p:nvSpPr>
          <p:cNvPr id="36" name="Text Placeholder 49"/>
          <p:cNvSpPr>
            <a:spLocks noGrp="1"/>
          </p:cNvSpPr>
          <p:nvPr>
            <p:ph type="body" sz="quarter" idx="35" hasCustomPrompt="1"/>
          </p:nvPr>
        </p:nvSpPr>
        <p:spPr>
          <a:xfrm>
            <a:off x="330200" y="2822732"/>
            <a:ext cx="540000" cy="405000"/>
          </a:xfrm>
          <a:prstGeom prst="rect">
            <a:avLst/>
          </a:prstGeom>
          <a:solidFill>
            <a:srgbClr val="D8DCDE"/>
          </a:solidFill>
          <a:ln w="19050" cmpd="sng">
            <a:noFill/>
          </a:ln>
        </p:spPr>
        <p:txBody>
          <a:bodyPr vert="horz" anchor="ctr"/>
          <a:lstStyle>
            <a:lvl1pPr marL="0" indent="0" algn="ctr">
              <a:lnSpc>
                <a:spcPct val="90000"/>
              </a:lnSpc>
              <a:spcBef>
                <a:spcPts val="0"/>
              </a:spcBef>
              <a:buNone/>
              <a:defRPr sz="1800" b="1">
                <a:solidFill>
                  <a:schemeClr val="tx2"/>
                </a:solidFill>
                <a:latin typeface="Arial" pitchFamily="34" charset="0"/>
                <a:cs typeface="Arial" pitchFamily="34" charset="0"/>
              </a:defRPr>
            </a:lvl1pPr>
          </a:lstStyle>
          <a:p>
            <a:pPr lvl="0"/>
            <a:r>
              <a:rPr lang="en-GB" noProof="0" dirty="0"/>
              <a:t>4</a:t>
            </a:r>
          </a:p>
        </p:txBody>
      </p:sp>
      <p:sp>
        <p:nvSpPr>
          <p:cNvPr id="37" name="Table Placeholder 29"/>
          <p:cNvSpPr>
            <a:spLocks noGrp="1"/>
          </p:cNvSpPr>
          <p:nvPr>
            <p:ph type="tbl" sz="quarter" idx="36"/>
          </p:nvPr>
        </p:nvSpPr>
        <p:spPr>
          <a:xfrm>
            <a:off x="987429" y="3330659"/>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a:p>
        </p:txBody>
      </p:sp>
      <p:sp>
        <p:nvSpPr>
          <p:cNvPr id="38" name="Text Placeholder 2"/>
          <p:cNvSpPr>
            <a:spLocks noGrp="1"/>
          </p:cNvSpPr>
          <p:nvPr>
            <p:ph type="body" sz="quarter" idx="37"/>
          </p:nvPr>
        </p:nvSpPr>
        <p:spPr>
          <a:xfrm>
            <a:off x="1046699" y="3442222"/>
            <a:ext cx="5718173" cy="295649"/>
          </a:xfrm>
          <a:prstGeom prst="rect">
            <a:avLst/>
          </a:prstGeom>
        </p:spPr>
        <p:txBody>
          <a:bodyPr vert="horz"/>
          <a:lstStyle>
            <a:lvl1pPr marL="0" indent="0">
              <a:lnSpc>
                <a:spcPct val="60000"/>
              </a:lnSpc>
              <a:buNone/>
              <a:defRPr sz="1600" b="1">
                <a:solidFill>
                  <a:srgbClr val="C4CACD"/>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dirty="0"/>
          </a:p>
        </p:txBody>
      </p:sp>
      <p:sp>
        <p:nvSpPr>
          <p:cNvPr id="39" name="Text Placeholder 49"/>
          <p:cNvSpPr>
            <a:spLocks noGrp="1"/>
          </p:cNvSpPr>
          <p:nvPr>
            <p:ph type="body" sz="quarter" idx="38" hasCustomPrompt="1"/>
          </p:nvPr>
        </p:nvSpPr>
        <p:spPr>
          <a:xfrm>
            <a:off x="330200" y="3331009"/>
            <a:ext cx="540000" cy="405000"/>
          </a:xfrm>
          <a:prstGeom prst="rect">
            <a:avLst/>
          </a:prstGeom>
          <a:solidFill>
            <a:schemeClr val="tx2"/>
          </a:solidFill>
          <a:ln w="19050" cmpd="sng">
            <a:noFill/>
          </a:ln>
        </p:spPr>
        <p:txBody>
          <a:bodyPr vert="horz" anchor="ctr"/>
          <a:lstStyle>
            <a:lvl1pPr marL="0" indent="0" algn="ctr">
              <a:lnSpc>
                <a:spcPct val="90000"/>
              </a:lnSpc>
              <a:spcBef>
                <a:spcPts val="0"/>
              </a:spcBef>
              <a:buNone/>
              <a:defRPr sz="1800" b="1">
                <a:solidFill>
                  <a:srgbClr val="C4CACD"/>
                </a:solidFill>
                <a:latin typeface="Arial" pitchFamily="34" charset="0"/>
                <a:cs typeface="Arial" pitchFamily="34" charset="0"/>
              </a:defRPr>
            </a:lvl1pPr>
          </a:lstStyle>
          <a:p>
            <a:pPr lvl="0"/>
            <a:r>
              <a:rPr lang="en-GB" noProof="0"/>
              <a:t>5</a:t>
            </a:r>
          </a:p>
        </p:txBody>
      </p:sp>
      <p:sp>
        <p:nvSpPr>
          <p:cNvPr id="40" name="Table Placeholder 29"/>
          <p:cNvSpPr>
            <a:spLocks noGrp="1"/>
          </p:cNvSpPr>
          <p:nvPr>
            <p:ph type="tbl" sz="quarter" idx="39"/>
          </p:nvPr>
        </p:nvSpPr>
        <p:spPr>
          <a:xfrm>
            <a:off x="987429" y="3846875"/>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a:p>
        </p:txBody>
      </p:sp>
      <p:sp>
        <p:nvSpPr>
          <p:cNvPr id="41" name="Text Placeholder 2"/>
          <p:cNvSpPr>
            <a:spLocks noGrp="1"/>
          </p:cNvSpPr>
          <p:nvPr>
            <p:ph type="body" sz="quarter" idx="40"/>
          </p:nvPr>
        </p:nvSpPr>
        <p:spPr>
          <a:xfrm>
            <a:off x="1046699" y="3958439"/>
            <a:ext cx="5718173" cy="295649"/>
          </a:xfrm>
          <a:prstGeom prst="rect">
            <a:avLst/>
          </a:prstGeom>
        </p:spPr>
        <p:txBody>
          <a:bodyPr vert="horz"/>
          <a:lstStyle>
            <a:lvl1pPr marL="0" indent="0">
              <a:lnSpc>
                <a:spcPct val="60000"/>
              </a:lnSpc>
              <a:buNone/>
              <a:defRPr sz="1600" b="1">
                <a:solidFill>
                  <a:srgbClr val="C4CACD"/>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a:p>
        </p:txBody>
      </p:sp>
      <p:sp>
        <p:nvSpPr>
          <p:cNvPr id="42" name="Text Placeholder 49"/>
          <p:cNvSpPr>
            <a:spLocks noGrp="1"/>
          </p:cNvSpPr>
          <p:nvPr>
            <p:ph type="body" sz="quarter" idx="41" hasCustomPrompt="1"/>
          </p:nvPr>
        </p:nvSpPr>
        <p:spPr>
          <a:xfrm>
            <a:off x="330200" y="3847226"/>
            <a:ext cx="540000" cy="405000"/>
          </a:xfrm>
          <a:prstGeom prst="rect">
            <a:avLst/>
          </a:prstGeom>
          <a:solidFill>
            <a:schemeClr val="tx2"/>
          </a:solidFill>
          <a:ln w="19050" cmpd="sng">
            <a:noFill/>
          </a:ln>
        </p:spPr>
        <p:txBody>
          <a:bodyPr vert="horz" anchor="ctr"/>
          <a:lstStyle>
            <a:lvl1pPr marL="0" indent="0" algn="ctr">
              <a:lnSpc>
                <a:spcPct val="90000"/>
              </a:lnSpc>
              <a:spcBef>
                <a:spcPts val="0"/>
              </a:spcBef>
              <a:buNone/>
              <a:defRPr sz="1800" b="1">
                <a:solidFill>
                  <a:srgbClr val="C4CACD"/>
                </a:solidFill>
                <a:latin typeface="Arial" pitchFamily="34" charset="0"/>
                <a:cs typeface="Arial" pitchFamily="34" charset="0"/>
              </a:defRPr>
            </a:lvl1pPr>
          </a:lstStyle>
          <a:p>
            <a:pPr lvl="0"/>
            <a:r>
              <a:rPr lang="en-GB" noProof="0"/>
              <a:t>6</a:t>
            </a:r>
          </a:p>
        </p:txBody>
      </p:sp>
      <p:sp>
        <p:nvSpPr>
          <p:cNvPr id="27" name="Slide Number Placeholder 5"/>
          <p:cNvSpPr>
            <a:spLocks noGrp="1"/>
          </p:cNvSpPr>
          <p:nvPr>
            <p:ph type="sldNum" sz="quarter" idx="4"/>
          </p:nvPr>
        </p:nvSpPr>
        <p:spPr>
          <a:xfrm>
            <a:off x="318375" y="4846754"/>
            <a:ext cx="396000" cy="162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dirty="0"/>
          </a:p>
        </p:txBody>
      </p:sp>
    </p:spTree>
    <p:extLst>
      <p:ext uri="{BB962C8B-B14F-4D97-AF65-F5344CB8AC3E}">
        <p14:creationId xmlns:p14="http://schemas.microsoft.com/office/powerpoint/2010/main" val="30786189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Nav Contents 5">
    <p:spTree>
      <p:nvGrpSpPr>
        <p:cNvPr id="1" name=""/>
        <p:cNvGrpSpPr/>
        <p:nvPr/>
      </p:nvGrpSpPr>
      <p:grpSpPr>
        <a:xfrm>
          <a:off x="0" y="0"/>
          <a:ext cx="0" cy="0"/>
          <a:chOff x="0" y="0"/>
          <a:chExt cx="0" cy="0"/>
        </a:xfrm>
      </p:grpSpPr>
      <p:sp>
        <p:nvSpPr>
          <p:cNvPr id="32" name="Title 8"/>
          <p:cNvSpPr>
            <a:spLocks noGrp="1"/>
          </p:cNvSpPr>
          <p:nvPr>
            <p:ph type="title" hasCustomPrompt="1"/>
          </p:nvPr>
        </p:nvSpPr>
        <p:spPr>
          <a:xfrm>
            <a:off x="237061" y="144000"/>
            <a:ext cx="8280000" cy="504000"/>
          </a:xfrm>
          <a:prstGeom prst="rect">
            <a:avLst/>
          </a:prstGeom>
        </p:spPr>
        <p:txBody>
          <a:bodyPr vert="horz"/>
          <a:lstStyle>
            <a:lvl1pPr algn="l">
              <a:lnSpc>
                <a:spcPct val="100000"/>
              </a:lnSpc>
              <a:defRPr sz="2400" b="1" baseline="0">
                <a:solidFill>
                  <a:schemeClr val="tx2"/>
                </a:solidFill>
                <a:latin typeface="Arial" pitchFamily="34" charset="0"/>
                <a:cs typeface="Arial" pitchFamily="34" charset="0"/>
              </a:defRPr>
            </a:lvl1pPr>
          </a:lstStyle>
          <a:p>
            <a:r>
              <a:rPr lang="en-GB" noProof="0" dirty="0"/>
              <a:t>Click to add navigation 5 title</a:t>
            </a:r>
          </a:p>
        </p:txBody>
      </p:sp>
      <p:sp>
        <p:nvSpPr>
          <p:cNvPr id="23" name="Table Placeholder 29"/>
          <p:cNvSpPr>
            <a:spLocks noGrp="1"/>
          </p:cNvSpPr>
          <p:nvPr>
            <p:ph type="tbl" sz="quarter" idx="15"/>
          </p:nvPr>
        </p:nvSpPr>
        <p:spPr>
          <a:xfrm>
            <a:off x="987429" y="1298350"/>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a:p>
        </p:txBody>
      </p:sp>
      <p:sp>
        <p:nvSpPr>
          <p:cNvPr id="24" name="Text Placeholder 2"/>
          <p:cNvSpPr>
            <a:spLocks noGrp="1"/>
          </p:cNvSpPr>
          <p:nvPr>
            <p:ph type="body" sz="quarter" idx="14"/>
          </p:nvPr>
        </p:nvSpPr>
        <p:spPr>
          <a:xfrm>
            <a:off x="1046699" y="1409914"/>
            <a:ext cx="5718173" cy="295649"/>
          </a:xfrm>
          <a:prstGeom prst="rect">
            <a:avLst/>
          </a:prstGeom>
        </p:spPr>
        <p:txBody>
          <a:bodyPr vert="horz"/>
          <a:lstStyle>
            <a:lvl1pPr marL="0" indent="0">
              <a:lnSpc>
                <a:spcPct val="60000"/>
              </a:lnSpc>
              <a:buNone/>
              <a:defRPr sz="1600" b="1">
                <a:solidFill>
                  <a:srgbClr val="C4CACD"/>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dirty="0"/>
          </a:p>
        </p:txBody>
      </p:sp>
      <p:sp>
        <p:nvSpPr>
          <p:cNvPr id="25" name="Text Placeholder 49"/>
          <p:cNvSpPr>
            <a:spLocks noGrp="1"/>
          </p:cNvSpPr>
          <p:nvPr>
            <p:ph type="body" sz="quarter" idx="26" hasCustomPrompt="1"/>
          </p:nvPr>
        </p:nvSpPr>
        <p:spPr>
          <a:xfrm>
            <a:off x="330200" y="1298700"/>
            <a:ext cx="540000" cy="405000"/>
          </a:xfrm>
          <a:prstGeom prst="rect">
            <a:avLst/>
          </a:prstGeom>
          <a:solidFill>
            <a:schemeClr val="tx2"/>
          </a:solidFill>
          <a:ln w="19050" cmpd="sng">
            <a:noFill/>
          </a:ln>
        </p:spPr>
        <p:txBody>
          <a:bodyPr vert="horz" anchor="ctr"/>
          <a:lstStyle>
            <a:lvl1pPr marL="0" indent="0" algn="ctr">
              <a:lnSpc>
                <a:spcPct val="90000"/>
              </a:lnSpc>
              <a:spcBef>
                <a:spcPts val="0"/>
              </a:spcBef>
              <a:buNone/>
              <a:defRPr sz="1800" b="1">
                <a:solidFill>
                  <a:srgbClr val="C4CACD"/>
                </a:solidFill>
                <a:latin typeface="Arial" pitchFamily="34" charset="0"/>
                <a:cs typeface="Arial" pitchFamily="34" charset="0"/>
              </a:defRPr>
            </a:lvl1pPr>
          </a:lstStyle>
          <a:p>
            <a:pPr lvl="0"/>
            <a:r>
              <a:rPr lang="en-GB" noProof="0"/>
              <a:t>1</a:t>
            </a:r>
          </a:p>
        </p:txBody>
      </p:sp>
      <p:sp>
        <p:nvSpPr>
          <p:cNvPr id="26" name="Table Placeholder 29"/>
          <p:cNvSpPr>
            <a:spLocks noGrp="1"/>
          </p:cNvSpPr>
          <p:nvPr>
            <p:ph type="tbl" sz="quarter" idx="27"/>
          </p:nvPr>
        </p:nvSpPr>
        <p:spPr>
          <a:xfrm>
            <a:off x="987429" y="1802617"/>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a:p>
        </p:txBody>
      </p:sp>
      <p:sp>
        <p:nvSpPr>
          <p:cNvPr id="28" name="Text Placeholder 2"/>
          <p:cNvSpPr>
            <a:spLocks noGrp="1"/>
          </p:cNvSpPr>
          <p:nvPr>
            <p:ph type="body" sz="quarter" idx="28"/>
          </p:nvPr>
        </p:nvSpPr>
        <p:spPr>
          <a:xfrm>
            <a:off x="1046699" y="1914181"/>
            <a:ext cx="5718173" cy="295649"/>
          </a:xfrm>
          <a:prstGeom prst="rect">
            <a:avLst/>
          </a:prstGeom>
        </p:spPr>
        <p:txBody>
          <a:bodyPr vert="horz"/>
          <a:lstStyle>
            <a:lvl1pPr marL="0" indent="0">
              <a:lnSpc>
                <a:spcPct val="60000"/>
              </a:lnSpc>
              <a:buNone/>
              <a:defRPr sz="1600" b="1" baseline="0">
                <a:solidFill>
                  <a:srgbClr val="C4CACD"/>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dirty="0"/>
          </a:p>
        </p:txBody>
      </p:sp>
      <p:sp>
        <p:nvSpPr>
          <p:cNvPr id="29" name="Text Placeholder 49"/>
          <p:cNvSpPr>
            <a:spLocks noGrp="1"/>
          </p:cNvSpPr>
          <p:nvPr>
            <p:ph type="body" sz="quarter" idx="29" hasCustomPrompt="1"/>
          </p:nvPr>
        </p:nvSpPr>
        <p:spPr>
          <a:xfrm>
            <a:off x="330200" y="1802967"/>
            <a:ext cx="540000" cy="405000"/>
          </a:xfrm>
          <a:prstGeom prst="rect">
            <a:avLst/>
          </a:prstGeom>
          <a:solidFill>
            <a:schemeClr val="tx2"/>
          </a:solidFill>
          <a:ln w="19050" cmpd="sng">
            <a:noFill/>
          </a:ln>
        </p:spPr>
        <p:txBody>
          <a:bodyPr vert="horz" anchor="ctr"/>
          <a:lstStyle>
            <a:lvl1pPr marL="0" indent="0" algn="ctr">
              <a:lnSpc>
                <a:spcPct val="90000"/>
              </a:lnSpc>
              <a:spcBef>
                <a:spcPts val="0"/>
              </a:spcBef>
              <a:buNone/>
              <a:defRPr sz="1800" b="1">
                <a:solidFill>
                  <a:srgbClr val="C4CACD"/>
                </a:solidFill>
                <a:latin typeface="Arial" pitchFamily="34" charset="0"/>
                <a:cs typeface="Arial" pitchFamily="34" charset="0"/>
              </a:defRPr>
            </a:lvl1pPr>
          </a:lstStyle>
          <a:p>
            <a:pPr lvl="0"/>
            <a:r>
              <a:rPr lang="en-GB" noProof="0" dirty="0"/>
              <a:t>2</a:t>
            </a:r>
          </a:p>
        </p:txBody>
      </p:sp>
      <p:sp>
        <p:nvSpPr>
          <p:cNvPr id="30" name="Table Placeholder 29"/>
          <p:cNvSpPr>
            <a:spLocks noGrp="1"/>
          </p:cNvSpPr>
          <p:nvPr>
            <p:ph type="tbl" sz="quarter" idx="30"/>
          </p:nvPr>
        </p:nvSpPr>
        <p:spPr>
          <a:xfrm>
            <a:off x="987429" y="2311673"/>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a:p>
        </p:txBody>
      </p:sp>
      <p:sp>
        <p:nvSpPr>
          <p:cNvPr id="31" name="Text Placeholder 2"/>
          <p:cNvSpPr>
            <a:spLocks noGrp="1"/>
          </p:cNvSpPr>
          <p:nvPr>
            <p:ph type="body" sz="quarter" idx="31"/>
          </p:nvPr>
        </p:nvSpPr>
        <p:spPr>
          <a:xfrm>
            <a:off x="1046699" y="2423237"/>
            <a:ext cx="5718173" cy="295649"/>
          </a:xfrm>
          <a:prstGeom prst="rect">
            <a:avLst/>
          </a:prstGeom>
        </p:spPr>
        <p:txBody>
          <a:bodyPr vert="horz"/>
          <a:lstStyle>
            <a:lvl1pPr marL="0" indent="0">
              <a:lnSpc>
                <a:spcPct val="60000"/>
              </a:lnSpc>
              <a:buNone/>
              <a:defRPr sz="1600" b="1">
                <a:solidFill>
                  <a:srgbClr val="C4CACD"/>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dirty="0"/>
          </a:p>
        </p:txBody>
      </p:sp>
      <p:sp>
        <p:nvSpPr>
          <p:cNvPr id="33" name="Text Placeholder 49"/>
          <p:cNvSpPr>
            <a:spLocks noGrp="1"/>
          </p:cNvSpPr>
          <p:nvPr>
            <p:ph type="body" sz="quarter" idx="32" hasCustomPrompt="1"/>
          </p:nvPr>
        </p:nvSpPr>
        <p:spPr>
          <a:xfrm>
            <a:off x="330200" y="2312024"/>
            <a:ext cx="540000" cy="405000"/>
          </a:xfrm>
          <a:prstGeom prst="rect">
            <a:avLst/>
          </a:prstGeom>
          <a:solidFill>
            <a:srgbClr val="830051"/>
          </a:solidFill>
          <a:ln w="19050" cmpd="sng">
            <a:noFill/>
          </a:ln>
        </p:spPr>
        <p:txBody>
          <a:bodyPr vert="horz" anchor="ctr"/>
          <a:lstStyle>
            <a:lvl1pPr marL="0" indent="0" algn="ctr">
              <a:lnSpc>
                <a:spcPct val="90000"/>
              </a:lnSpc>
              <a:spcBef>
                <a:spcPts val="0"/>
              </a:spcBef>
              <a:buNone/>
              <a:defRPr sz="1800" b="1">
                <a:solidFill>
                  <a:srgbClr val="C4CACD"/>
                </a:solidFill>
                <a:latin typeface="Arial" pitchFamily="34" charset="0"/>
                <a:cs typeface="Arial" pitchFamily="34" charset="0"/>
              </a:defRPr>
            </a:lvl1pPr>
          </a:lstStyle>
          <a:p>
            <a:pPr lvl="0"/>
            <a:r>
              <a:rPr lang="en-GB" noProof="0" dirty="0"/>
              <a:t>3</a:t>
            </a:r>
          </a:p>
        </p:txBody>
      </p:sp>
      <p:sp>
        <p:nvSpPr>
          <p:cNvPr id="34" name="Table Placeholder 29"/>
          <p:cNvSpPr>
            <a:spLocks noGrp="1"/>
          </p:cNvSpPr>
          <p:nvPr>
            <p:ph type="tbl" sz="quarter" idx="33"/>
          </p:nvPr>
        </p:nvSpPr>
        <p:spPr>
          <a:xfrm>
            <a:off x="987429" y="2822381"/>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dirty="0"/>
          </a:p>
        </p:txBody>
      </p:sp>
      <p:sp>
        <p:nvSpPr>
          <p:cNvPr id="35" name="Text Placeholder 2"/>
          <p:cNvSpPr>
            <a:spLocks noGrp="1"/>
          </p:cNvSpPr>
          <p:nvPr>
            <p:ph type="body" sz="quarter" idx="34"/>
          </p:nvPr>
        </p:nvSpPr>
        <p:spPr>
          <a:xfrm>
            <a:off x="1046699" y="2933945"/>
            <a:ext cx="5718173" cy="295649"/>
          </a:xfrm>
          <a:prstGeom prst="rect">
            <a:avLst/>
          </a:prstGeom>
        </p:spPr>
        <p:txBody>
          <a:bodyPr vert="horz"/>
          <a:lstStyle>
            <a:lvl1pPr marL="0" indent="0">
              <a:lnSpc>
                <a:spcPct val="60000"/>
              </a:lnSpc>
              <a:buNone/>
              <a:defRPr sz="1600" b="1">
                <a:solidFill>
                  <a:srgbClr val="C4CACD"/>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dirty="0"/>
          </a:p>
        </p:txBody>
      </p:sp>
      <p:sp>
        <p:nvSpPr>
          <p:cNvPr id="36" name="Text Placeholder 49"/>
          <p:cNvSpPr>
            <a:spLocks noGrp="1"/>
          </p:cNvSpPr>
          <p:nvPr>
            <p:ph type="body" sz="quarter" idx="35" hasCustomPrompt="1"/>
          </p:nvPr>
        </p:nvSpPr>
        <p:spPr>
          <a:xfrm>
            <a:off x="330200" y="2822732"/>
            <a:ext cx="540000" cy="405000"/>
          </a:xfrm>
          <a:prstGeom prst="rect">
            <a:avLst/>
          </a:prstGeom>
          <a:solidFill>
            <a:schemeClr val="tx2"/>
          </a:solidFill>
          <a:ln w="19050" cmpd="sng">
            <a:noFill/>
          </a:ln>
        </p:spPr>
        <p:txBody>
          <a:bodyPr vert="horz" anchor="ctr"/>
          <a:lstStyle>
            <a:lvl1pPr marL="0" indent="0" algn="ctr">
              <a:lnSpc>
                <a:spcPct val="90000"/>
              </a:lnSpc>
              <a:spcBef>
                <a:spcPts val="0"/>
              </a:spcBef>
              <a:buNone/>
              <a:defRPr sz="1800" b="1">
                <a:solidFill>
                  <a:srgbClr val="C4CACD"/>
                </a:solidFill>
                <a:latin typeface="Arial" pitchFamily="34" charset="0"/>
                <a:cs typeface="Arial" pitchFamily="34" charset="0"/>
              </a:defRPr>
            </a:lvl1pPr>
          </a:lstStyle>
          <a:p>
            <a:pPr lvl="0"/>
            <a:r>
              <a:rPr lang="en-GB" noProof="0" dirty="0"/>
              <a:t>4</a:t>
            </a:r>
          </a:p>
        </p:txBody>
      </p:sp>
      <p:sp>
        <p:nvSpPr>
          <p:cNvPr id="37" name="Table Placeholder 29"/>
          <p:cNvSpPr>
            <a:spLocks noGrp="1"/>
          </p:cNvSpPr>
          <p:nvPr>
            <p:ph type="tbl" sz="quarter" idx="36"/>
          </p:nvPr>
        </p:nvSpPr>
        <p:spPr>
          <a:xfrm>
            <a:off x="987429" y="3330659"/>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a:p>
        </p:txBody>
      </p:sp>
      <p:sp>
        <p:nvSpPr>
          <p:cNvPr id="38" name="Text Placeholder 2"/>
          <p:cNvSpPr>
            <a:spLocks noGrp="1"/>
          </p:cNvSpPr>
          <p:nvPr>
            <p:ph type="body" sz="quarter" idx="37"/>
          </p:nvPr>
        </p:nvSpPr>
        <p:spPr>
          <a:xfrm>
            <a:off x="1046699" y="3442222"/>
            <a:ext cx="5718173" cy="295649"/>
          </a:xfrm>
          <a:prstGeom prst="rect">
            <a:avLst/>
          </a:prstGeom>
        </p:spPr>
        <p:txBody>
          <a:bodyPr vert="horz"/>
          <a:lstStyle>
            <a:lvl1pPr marL="0" indent="0">
              <a:lnSpc>
                <a:spcPct val="60000"/>
              </a:lnSpc>
              <a:buNone/>
              <a:defRPr sz="1600" b="1">
                <a:solidFill>
                  <a:srgbClr val="830051"/>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dirty="0"/>
          </a:p>
        </p:txBody>
      </p:sp>
      <p:sp>
        <p:nvSpPr>
          <p:cNvPr id="39" name="Text Placeholder 49"/>
          <p:cNvSpPr>
            <a:spLocks noGrp="1"/>
          </p:cNvSpPr>
          <p:nvPr>
            <p:ph type="body" sz="quarter" idx="38" hasCustomPrompt="1"/>
          </p:nvPr>
        </p:nvSpPr>
        <p:spPr>
          <a:xfrm>
            <a:off x="330200" y="3331009"/>
            <a:ext cx="540000" cy="405000"/>
          </a:xfrm>
          <a:prstGeom prst="rect">
            <a:avLst/>
          </a:prstGeom>
          <a:solidFill>
            <a:srgbClr val="D8DCDE"/>
          </a:solidFill>
          <a:ln w="19050" cmpd="sng">
            <a:noFill/>
          </a:ln>
        </p:spPr>
        <p:txBody>
          <a:bodyPr vert="horz" anchor="ctr"/>
          <a:lstStyle>
            <a:lvl1pPr marL="0" indent="0" algn="ctr">
              <a:lnSpc>
                <a:spcPct val="90000"/>
              </a:lnSpc>
              <a:spcBef>
                <a:spcPts val="0"/>
              </a:spcBef>
              <a:buNone/>
              <a:defRPr sz="1800" b="1">
                <a:solidFill>
                  <a:schemeClr val="tx2"/>
                </a:solidFill>
                <a:latin typeface="Arial" pitchFamily="34" charset="0"/>
                <a:cs typeface="Arial" pitchFamily="34" charset="0"/>
              </a:defRPr>
            </a:lvl1pPr>
          </a:lstStyle>
          <a:p>
            <a:pPr lvl="0"/>
            <a:r>
              <a:rPr lang="en-GB" noProof="0" dirty="0"/>
              <a:t>5</a:t>
            </a:r>
          </a:p>
        </p:txBody>
      </p:sp>
      <p:sp>
        <p:nvSpPr>
          <p:cNvPr id="40" name="Table Placeholder 29"/>
          <p:cNvSpPr>
            <a:spLocks noGrp="1"/>
          </p:cNvSpPr>
          <p:nvPr>
            <p:ph type="tbl" sz="quarter" idx="39"/>
          </p:nvPr>
        </p:nvSpPr>
        <p:spPr>
          <a:xfrm>
            <a:off x="987429" y="3846875"/>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a:p>
        </p:txBody>
      </p:sp>
      <p:sp>
        <p:nvSpPr>
          <p:cNvPr id="41" name="Text Placeholder 2"/>
          <p:cNvSpPr>
            <a:spLocks noGrp="1"/>
          </p:cNvSpPr>
          <p:nvPr>
            <p:ph type="body" sz="quarter" idx="40"/>
          </p:nvPr>
        </p:nvSpPr>
        <p:spPr>
          <a:xfrm>
            <a:off x="1046699" y="3958439"/>
            <a:ext cx="5718173" cy="295649"/>
          </a:xfrm>
          <a:prstGeom prst="rect">
            <a:avLst/>
          </a:prstGeom>
        </p:spPr>
        <p:txBody>
          <a:bodyPr vert="horz"/>
          <a:lstStyle>
            <a:lvl1pPr marL="0" indent="0">
              <a:lnSpc>
                <a:spcPct val="60000"/>
              </a:lnSpc>
              <a:buNone/>
              <a:defRPr sz="1600" b="1">
                <a:solidFill>
                  <a:srgbClr val="C4CACD"/>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a:p>
        </p:txBody>
      </p:sp>
      <p:sp>
        <p:nvSpPr>
          <p:cNvPr id="42" name="Text Placeholder 49"/>
          <p:cNvSpPr>
            <a:spLocks noGrp="1"/>
          </p:cNvSpPr>
          <p:nvPr>
            <p:ph type="body" sz="quarter" idx="41" hasCustomPrompt="1"/>
          </p:nvPr>
        </p:nvSpPr>
        <p:spPr>
          <a:xfrm>
            <a:off x="330200" y="3847226"/>
            <a:ext cx="540000" cy="405000"/>
          </a:xfrm>
          <a:prstGeom prst="rect">
            <a:avLst/>
          </a:prstGeom>
          <a:solidFill>
            <a:schemeClr val="tx2"/>
          </a:solidFill>
          <a:ln w="19050" cmpd="sng">
            <a:noFill/>
          </a:ln>
        </p:spPr>
        <p:txBody>
          <a:bodyPr vert="horz" anchor="ctr"/>
          <a:lstStyle>
            <a:lvl1pPr marL="0" indent="0" algn="ctr">
              <a:lnSpc>
                <a:spcPct val="90000"/>
              </a:lnSpc>
              <a:spcBef>
                <a:spcPts val="0"/>
              </a:spcBef>
              <a:buNone/>
              <a:defRPr sz="1800" b="1">
                <a:solidFill>
                  <a:srgbClr val="C4CACD"/>
                </a:solidFill>
                <a:latin typeface="Arial" pitchFamily="34" charset="0"/>
                <a:cs typeface="Arial" pitchFamily="34" charset="0"/>
              </a:defRPr>
            </a:lvl1pPr>
          </a:lstStyle>
          <a:p>
            <a:pPr lvl="0"/>
            <a:r>
              <a:rPr lang="en-GB" noProof="0"/>
              <a:t>6</a:t>
            </a:r>
          </a:p>
        </p:txBody>
      </p:sp>
      <p:sp>
        <p:nvSpPr>
          <p:cNvPr id="27" name="Slide Number Placeholder 5"/>
          <p:cNvSpPr>
            <a:spLocks noGrp="1"/>
          </p:cNvSpPr>
          <p:nvPr>
            <p:ph type="sldNum" sz="quarter" idx="4"/>
          </p:nvPr>
        </p:nvSpPr>
        <p:spPr>
          <a:xfrm>
            <a:off x="318375" y="4846754"/>
            <a:ext cx="396000" cy="162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dirty="0"/>
          </a:p>
        </p:txBody>
      </p:sp>
    </p:spTree>
    <p:extLst>
      <p:ext uri="{BB962C8B-B14F-4D97-AF65-F5344CB8AC3E}">
        <p14:creationId xmlns:p14="http://schemas.microsoft.com/office/powerpoint/2010/main" val="153575085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Nav Contents 6">
    <p:spTree>
      <p:nvGrpSpPr>
        <p:cNvPr id="1" name=""/>
        <p:cNvGrpSpPr/>
        <p:nvPr/>
      </p:nvGrpSpPr>
      <p:grpSpPr>
        <a:xfrm>
          <a:off x="0" y="0"/>
          <a:ext cx="0" cy="0"/>
          <a:chOff x="0" y="0"/>
          <a:chExt cx="0" cy="0"/>
        </a:xfrm>
      </p:grpSpPr>
      <p:sp>
        <p:nvSpPr>
          <p:cNvPr id="32" name="Title 8"/>
          <p:cNvSpPr>
            <a:spLocks noGrp="1"/>
          </p:cNvSpPr>
          <p:nvPr>
            <p:ph type="title" hasCustomPrompt="1"/>
          </p:nvPr>
        </p:nvSpPr>
        <p:spPr>
          <a:xfrm>
            <a:off x="237061" y="144000"/>
            <a:ext cx="8280000" cy="504000"/>
          </a:xfrm>
          <a:prstGeom prst="rect">
            <a:avLst/>
          </a:prstGeom>
        </p:spPr>
        <p:txBody>
          <a:bodyPr vert="horz"/>
          <a:lstStyle>
            <a:lvl1pPr algn="l">
              <a:lnSpc>
                <a:spcPct val="100000"/>
              </a:lnSpc>
              <a:defRPr sz="2400" b="1" baseline="0">
                <a:solidFill>
                  <a:schemeClr val="tx2"/>
                </a:solidFill>
                <a:latin typeface="Arial" pitchFamily="34" charset="0"/>
                <a:cs typeface="Arial" pitchFamily="34" charset="0"/>
              </a:defRPr>
            </a:lvl1pPr>
          </a:lstStyle>
          <a:p>
            <a:r>
              <a:rPr lang="en-GB" noProof="0" dirty="0"/>
              <a:t>Click to add navigation 6 title</a:t>
            </a:r>
          </a:p>
        </p:txBody>
      </p:sp>
      <p:sp>
        <p:nvSpPr>
          <p:cNvPr id="23" name="Table Placeholder 29"/>
          <p:cNvSpPr>
            <a:spLocks noGrp="1"/>
          </p:cNvSpPr>
          <p:nvPr>
            <p:ph type="tbl" sz="quarter" idx="15"/>
          </p:nvPr>
        </p:nvSpPr>
        <p:spPr>
          <a:xfrm>
            <a:off x="987429" y="1298350"/>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a:p>
        </p:txBody>
      </p:sp>
      <p:sp>
        <p:nvSpPr>
          <p:cNvPr id="24" name="Text Placeholder 2"/>
          <p:cNvSpPr>
            <a:spLocks noGrp="1"/>
          </p:cNvSpPr>
          <p:nvPr>
            <p:ph type="body" sz="quarter" idx="14"/>
          </p:nvPr>
        </p:nvSpPr>
        <p:spPr>
          <a:xfrm>
            <a:off x="1046699" y="1409914"/>
            <a:ext cx="5718173" cy="295649"/>
          </a:xfrm>
          <a:prstGeom prst="rect">
            <a:avLst/>
          </a:prstGeom>
        </p:spPr>
        <p:txBody>
          <a:bodyPr vert="horz"/>
          <a:lstStyle>
            <a:lvl1pPr marL="0" indent="0">
              <a:lnSpc>
                <a:spcPct val="60000"/>
              </a:lnSpc>
              <a:buNone/>
              <a:defRPr sz="1600" b="1">
                <a:solidFill>
                  <a:srgbClr val="C4CACD"/>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dirty="0"/>
          </a:p>
        </p:txBody>
      </p:sp>
      <p:sp>
        <p:nvSpPr>
          <p:cNvPr id="25" name="Text Placeholder 49"/>
          <p:cNvSpPr>
            <a:spLocks noGrp="1"/>
          </p:cNvSpPr>
          <p:nvPr>
            <p:ph type="body" sz="quarter" idx="26" hasCustomPrompt="1"/>
          </p:nvPr>
        </p:nvSpPr>
        <p:spPr>
          <a:xfrm>
            <a:off x="330200" y="1298700"/>
            <a:ext cx="540000" cy="405000"/>
          </a:xfrm>
          <a:prstGeom prst="rect">
            <a:avLst/>
          </a:prstGeom>
          <a:solidFill>
            <a:schemeClr val="tx2"/>
          </a:solidFill>
          <a:ln w="19050" cmpd="sng">
            <a:noFill/>
          </a:ln>
        </p:spPr>
        <p:txBody>
          <a:bodyPr vert="horz" anchor="ctr"/>
          <a:lstStyle>
            <a:lvl1pPr marL="0" indent="0" algn="ctr">
              <a:lnSpc>
                <a:spcPct val="90000"/>
              </a:lnSpc>
              <a:spcBef>
                <a:spcPts val="0"/>
              </a:spcBef>
              <a:buNone/>
              <a:defRPr sz="1800" b="1">
                <a:solidFill>
                  <a:srgbClr val="C4CACD"/>
                </a:solidFill>
                <a:latin typeface="Arial" pitchFamily="34" charset="0"/>
                <a:cs typeface="Arial" pitchFamily="34" charset="0"/>
              </a:defRPr>
            </a:lvl1pPr>
          </a:lstStyle>
          <a:p>
            <a:pPr lvl="0"/>
            <a:r>
              <a:rPr lang="en-GB" noProof="0"/>
              <a:t>1</a:t>
            </a:r>
          </a:p>
        </p:txBody>
      </p:sp>
      <p:sp>
        <p:nvSpPr>
          <p:cNvPr id="26" name="Table Placeholder 29"/>
          <p:cNvSpPr>
            <a:spLocks noGrp="1"/>
          </p:cNvSpPr>
          <p:nvPr>
            <p:ph type="tbl" sz="quarter" idx="27"/>
          </p:nvPr>
        </p:nvSpPr>
        <p:spPr>
          <a:xfrm>
            <a:off x="987429" y="1802617"/>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a:p>
        </p:txBody>
      </p:sp>
      <p:sp>
        <p:nvSpPr>
          <p:cNvPr id="28" name="Text Placeholder 2"/>
          <p:cNvSpPr>
            <a:spLocks noGrp="1"/>
          </p:cNvSpPr>
          <p:nvPr>
            <p:ph type="body" sz="quarter" idx="28"/>
          </p:nvPr>
        </p:nvSpPr>
        <p:spPr>
          <a:xfrm>
            <a:off x="1046699" y="1914181"/>
            <a:ext cx="5718173" cy="295649"/>
          </a:xfrm>
          <a:prstGeom prst="rect">
            <a:avLst/>
          </a:prstGeom>
        </p:spPr>
        <p:txBody>
          <a:bodyPr vert="horz"/>
          <a:lstStyle>
            <a:lvl1pPr marL="0" indent="0">
              <a:lnSpc>
                <a:spcPct val="60000"/>
              </a:lnSpc>
              <a:buNone/>
              <a:defRPr sz="1600" b="1" baseline="0">
                <a:solidFill>
                  <a:srgbClr val="C4CACD"/>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dirty="0"/>
          </a:p>
        </p:txBody>
      </p:sp>
      <p:sp>
        <p:nvSpPr>
          <p:cNvPr id="29" name="Text Placeholder 49"/>
          <p:cNvSpPr>
            <a:spLocks noGrp="1"/>
          </p:cNvSpPr>
          <p:nvPr>
            <p:ph type="body" sz="quarter" idx="29" hasCustomPrompt="1"/>
          </p:nvPr>
        </p:nvSpPr>
        <p:spPr>
          <a:xfrm>
            <a:off x="330200" y="1802967"/>
            <a:ext cx="540000" cy="405000"/>
          </a:xfrm>
          <a:prstGeom prst="rect">
            <a:avLst/>
          </a:prstGeom>
          <a:solidFill>
            <a:schemeClr val="tx2"/>
          </a:solidFill>
          <a:ln w="19050" cmpd="sng">
            <a:noFill/>
          </a:ln>
        </p:spPr>
        <p:txBody>
          <a:bodyPr vert="horz" anchor="ctr"/>
          <a:lstStyle>
            <a:lvl1pPr marL="0" indent="0" algn="ctr">
              <a:lnSpc>
                <a:spcPct val="90000"/>
              </a:lnSpc>
              <a:spcBef>
                <a:spcPts val="0"/>
              </a:spcBef>
              <a:buNone/>
              <a:defRPr sz="1800" b="1">
                <a:solidFill>
                  <a:srgbClr val="C4CACD"/>
                </a:solidFill>
                <a:latin typeface="Arial" pitchFamily="34" charset="0"/>
                <a:cs typeface="Arial" pitchFamily="34" charset="0"/>
              </a:defRPr>
            </a:lvl1pPr>
          </a:lstStyle>
          <a:p>
            <a:pPr lvl="0"/>
            <a:r>
              <a:rPr lang="en-GB" noProof="0" dirty="0"/>
              <a:t>2</a:t>
            </a:r>
          </a:p>
        </p:txBody>
      </p:sp>
      <p:sp>
        <p:nvSpPr>
          <p:cNvPr id="30" name="Table Placeholder 29"/>
          <p:cNvSpPr>
            <a:spLocks noGrp="1"/>
          </p:cNvSpPr>
          <p:nvPr>
            <p:ph type="tbl" sz="quarter" idx="30"/>
          </p:nvPr>
        </p:nvSpPr>
        <p:spPr>
          <a:xfrm>
            <a:off x="987429" y="2311673"/>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a:p>
        </p:txBody>
      </p:sp>
      <p:sp>
        <p:nvSpPr>
          <p:cNvPr id="31" name="Text Placeholder 2"/>
          <p:cNvSpPr>
            <a:spLocks noGrp="1"/>
          </p:cNvSpPr>
          <p:nvPr>
            <p:ph type="body" sz="quarter" idx="31"/>
          </p:nvPr>
        </p:nvSpPr>
        <p:spPr>
          <a:xfrm>
            <a:off x="1046699" y="2423237"/>
            <a:ext cx="5718173" cy="295649"/>
          </a:xfrm>
          <a:prstGeom prst="rect">
            <a:avLst/>
          </a:prstGeom>
        </p:spPr>
        <p:txBody>
          <a:bodyPr vert="horz"/>
          <a:lstStyle>
            <a:lvl1pPr marL="0" indent="0">
              <a:lnSpc>
                <a:spcPct val="60000"/>
              </a:lnSpc>
              <a:buNone/>
              <a:defRPr sz="1600" b="1">
                <a:solidFill>
                  <a:srgbClr val="C4CACD"/>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dirty="0"/>
          </a:p>
        </p:txBody>
      </p:sp>
      <p:sp>
        <p:nvSpPr>
          <p:cNvPr id="33" name="Text Placeholder 49"/>
          <p:cNvSpPr>
            <a:spLocks noGrp="1"/>
          </p:cNvSpPr>
          <p:nvPr>
            <p:ph type="body" sz="quarter" idx="32" hasCustomPrompt="1"/>
          </p:nvPr>
        </p:nvSpPr>
        <p:spPr>
          <a:xfrm>
            <a:off x="330200" y="2312024"/>
            <a:ext cx="540000" cy="405000"/>
          </a:xfrm>
          <a:prstGeom prst="rect">
            <a:avLst/>
          </a:prstGeom>
          <a:solidFill>
            <a:srgbClr val="830051"/>
          </a:solidFill>
          <a:ln w="19050" cmpd="sng">
            <a:noFill/>
          </a:ln>
        </p:spPr>
        <p:txBody>
          <a:bodyPr vert="horz" anchor="ctr"/>
          <a:lstStyle>
            <a:lvl1pPr marL="0" indent="0" algn="ctr">
              <a:lnSpc>
                <a:spcPct val="90000"/>
              </a:lnSpc>
              <a:spcBef>
                <a:spcPts val="0"/>
              </a:spcBef>
              <a:buNone/>
              <a:defRPr sz="1800" b="1">
                <a:solidFill>
                  <a:srgbClr val="C4CACD"/>
                </a:solidFill>
                <a:latin typeface="Arial" pitchFamily="34" charset="0"/>
                <a:cs typeface="Arial" pitchFamily="34" charset="0"/>
              </a:defRPr>
            </a:lvl1pPr>
          </a:lstStyle>
          <a:p>
            <a:pPr lvl="0"/>
            <a:r>
              <a:rPr lang="en-GB" noProof="0" dirty="0"/>
              <a:t>3</a:t>
            </a:r>
          </a:p>
        </p:txBody>
      </p:sp>
      <p:sp>
        <p:nvSpPr>
          <p:cNvPr id="34" name="Table Placeholder 29"/>
          <p:cNvSpPr>
            <a:spLocks noGrp="1"/>
          </p:cNvSpPr>
          <p:nvPr>
            <p:ph type="tbl" sz="quarter" idx="33"/>
          </p:nvPr>
        </p:nvSpPr>
        <p:spPr>
          <a:xfrm>
            <a:off x="987429" y="2822381"/>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dirty="0"/>
          </a:p>
        </p:txBody>
      </p:sp>
      <p:sp>
        <p:nvSpPr>
          <p:cNvPr id="35" name="Text Placeholder 2"/>
          <p:cNvSpPr>
            <a:spLocks noGrp="1"/>
          </p:cNvSpPr>
          <p:nvPr>
            <p:ph type="body" sz="quarter" idx="34"/>
          </p:nvPr>
        </p:nvSpPr>
        <p:spPr>
          <a:xfrm>
            <a:off x="1046699" y="2933945"/>
            <a:ext cx="5718173" cy="295649"/>
          </a:xfrm>
          <a:prstGeom prst="rect">
            <a:avLst/>
          </a:prstGeom>
        </p:spPr>
        <p:txBody>
          <a:bodyPr vert="horz"/>
          <a:lstStyle>
            <a:lvl1pPr marL="0" indent="0">
              <a:lnSpc>
                <a:spcPct val="60000"/>
              </a:lnSpc>
              <a:buNone/>
              <a:defRPr sz="1600" b="1">
                <a:solidFill>
                  <a:srgbClr val="C4CACD"/>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dirty="0"/>
          </a:p>
        </p:txBody>
      </p:sp>
      <p:sp>
        <p:nvSpPr>
          <p:cNvPr id="36" name="Text Placeholder 49"/>
          <p:cNvSpPr>
            <a:spLocks noGrp="1"/>
          </p:cNvSpPr>
          <p:nvPr>
            <p:ph type="body" sz="quarter" idx="35" hasCustomPrompt="1"/>
          </p:nvPr>
        </p:nvSpPr>
        <p:spPr>
          <a:xfrm>
            <a:off x="330200" y="2822732"/>
            <a:ext cx="540000" cy="405000"/>
          </a:xfrm>
          <a:prstGeom prst="rect">
            <a:avLst/>
          </a:prstGeom>
          <a:solidFill>
            <a:schemeClr val="tx2"/>
          </a:solidFill>
          <a:ln w="19050" cmpd="sng">
            <a:noFill/>
          </a:ln>
        </p:spPr>
        <p:txBody>
          <a:bodyPr vert="horz" anchor="ctr"/>
          <a:lstStyle>
            <a:lvl1pPr marL="0" indent="0" algn="ctr">
              <a:lnSpc>
                <a:spcPct val="90000"/>
              </a:lnSpc>
              <a:spcBef>
                <a:spcPts val="0"/>
              </a:spcBef>
              <a:buNone/>
              <a:defRPr sz="1800" b="1">
                <a:solidFill>
                  <a:srgbClr val="C4CACD"/>
                </a:solidFill>
                <a:latin typeface="Arial" pitchFamily="34" charset="0"/>
                <a:cs typeface="Arial" pitchFamily="34" charset="0"/>
              </a:defRPr>
            </a:lvl1pPr>
          </a:lstStyle>
          <a:p>
            <a:pPr lvl="0"/>
            <a:r>
              <a:rPr lang="en-GB" noProof="0" dirty="0"/>
              <a:t>4</a:t>
            </a:r>
          </a:p>
        </p:txBody>
      </p:sp>
      <p:sp>
        <p:nvSpPr>
          <p:cNvPr id="37" name="Table Placeholder 29"/>
          <p:cNvSpPr>
            <a:spLocks noGrp="1"/>
          </p:cNvSpPr>
          <p:nvPr>
            <p:ph type="tbl" sz="quarter" idx="36"/>
          </p:nvPr>
        </p:nvSpPr>
        <p:spPr>
          <a:xfrm>
            <a:off x="987429" y="3330659"/>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a:p>
        </p:txBody>
      </p:sp>
      <p:sp>
        <p:nvSpPr>
          <p:cNvPr id="38" name="Text Placeholder 2"/>
          <p:cNvSpPr>
            <a:spLocks noGrp="1"/>
          </p:cNvSpPr>
          <p:nvPr>
            <p:ph type="body" sz="quarter" idx="37"/>
          </p:nvPr>
        </p:nvSpPr>
        <p:spPr>
          <a:xfrm>
            <a:off x="1046699" y="3442222"/>
            <a:ext cx="5718173" cy="295649"/>
          </a:xfrm>
          <a:prstGeom prst="rect">
            <a:avLst/>
          </a:prstGeom>
        </p:spPr>
        <p:txBody>
          <a:bodyPr vert="horz"/>
          <a:lstStyle>
            <a:lvl1pPr marL="0" indent="0">
              <a:lnSpc>
                <a:spcPct val="60000"/>
              </a:lnSpc>
              <a:buNone/>
              <a:defRPr sz="1600" b="1">
                <a:solidFill>
                  <a:srgbClr val="C4CACD"/>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dirty="0"/>
          </a:p>
        </p:txBody>
      </p:sp>
      <p:sp>
        <p:nvSpPr>
          <p:cNvPr id="39" name="Text Placeholder 49"/>
          <p:cNvSpPr>
            <a:spLocks noGrp="1"/>
          </p:cNvSpPr>
          <p:nvPr>
            <p:ph type="body" sz="quarter" idx="38" hasCustomPrompt="1"/>
          </p:nvPr>
        </p:nvSpPr>
        <p:spPr>
          <a:xfrm>
            <a:off x="330200" y="3331009"/>
            <a:ext cx="540000" cy="405000"/>
          </a:xfrm>
          <a:prstGeom prst="rect">
            <a:avLst/>
          </a:prstGeom>
          <a:solidFill>
            <a:schemeClr val="tx2"/>
          </a:solidFill>
          <a:ln w="19050" cmpd="sng">
            <a:noFill/>
          </a:ln>
        </p:spPr>
        <p:txBody>
          <a:bodyPr vert="horz" anchor="ctr"/>
          <a:lstStyle>
            <a:lvl1pPr marL="0" indent="0" algn="ctr">
              <a:lnSpc>
                <a:spcPct val="90000"/>
              </a:lnSpc>
              <a:spcBef>
                <a:spcPts val="0"/>
              </a:spcBef>
              <a:buNone/>
              <a:defRPr sz="1800" b="1">
                <a:solidFill>
                  <a:srgbClr val="C4CACD"/>
                </a:solidFill>
                <a:latin typeface="Arial" pitchFamily="34" charset="0"/>
                <a:cs typeface="Arial" pitchFamily="34" charset="0"/>
              </a:defRPr>
            </a:lvl1pPr>
          </a:lstStyle>
          <a:p>
            <a:pPr lvl="0"/>
            <a:r>
              <a:rPr lang="en-GB" noProof="0" dirty="0"/>
              <a:t>5</a:t>
            </a:r>
          </a:p>
        </p:txBody>
      </p:sp>
      <p:sp>
        <p:nvSpPr>
          <p:cNvPr id="40" name="Table Placeholder 29"/>
          <p:cNvSpPr>
            <a:spLocks noGrp="1"/>
          </p:cNvSpPr>
          <p:nvPr>
            <p:ph type="tbl" sz="quarter" idx="39"/>
          </p:nvPr>
        </p:nvSpPr>
        <p:spPr>
          <a:xfrm>
            <a:off x="987429" y="3846875"/>
            <a:ext cx="5976000" cy="405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endParaRPr lang="en-GB" noProof="0"/>
          </a:p>
        </p:txBody>
      </p:sp>
      <p:sp>
        <p:nvSpPr>
          <p:cNvPr id="41" name="Text Placeholder 2"/>
          <p:cNvSpPr>
            <a:spLocks noGrp="1"/>
          </p:cNvSpPr>
          <p:nvPr>
            <p:ph type="body" sz="quarter" idx="40"/>
          </p:nvPr>
        </p:nvSpPr>
        <p:spPr>
          <a:xfrm>
            <a:off x="1046699" y="3958439"/>
            <a:ext cx="5718173" cy="295649"/>
          </a:xfrm>
          <a:prstGeom prst="rect">
            <a:avLst/>
          </a:prstGeom>
        </p:spPr>
        <p:txBody>
          <a:bodyPr vert="horz"/>
          <a:lstStyle>
            <a:lvl1pPr marL="0" indent="0">
              <a:lnSpc>
                <a:spcPct val="60000"/>
              </a:lnSpc>
              <a:buNone/>
              <a:defRPr sz="1600" b="1">
                <a:solidFill>
                  <a:schemeClr val="tx2"/>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dirty="0"/>
          </a:p>
        </p:txBody>
      </p:sp>
      <p:sp>
        <p:nvSpPr>
          <p:cNvPr id="42" name="Text Placeholder 49"/>
          <p:cNvSpPr>
            <a:spLocks noGrp="1"/>
          </p:cNvSpPr>
          <p:nvPr>
            <p:ph type="body" sz="quarter" idx="41" hasCustomPrompt="1"/>
          </p:nvPr>
        </p:nvSpPr>
        <p:spPr>
          <a:xfrm>
            <a:off x="330200" y="3847226"/>
            <a:ext cx="540000" cy="405000"/>
          </a:xfrm>
          <a:prstGeom prst="rect">
            <a:avLst/>
          </a:prstGeom>
          <a:solidFill>
            <a:srgbClr val="D8DCDE"/>
          </a:solidFill>
          <a:ln w="19050" cmpd="sng">
            <a:noFill/>
          </a:ln>
        </p:spPr>
        <p:txBody>
          <a:bodyPr vert="horz" anchor="ctr"/>
          <a:lstStyle>
            <a:lvl1pPr marL="0" indent="0" algn="ctr">
              <a:lnSpc>
                <a:spcPct val="90000"/>
              </a:lnSpc>
              <a:spcBef>
                <a:spcPts val="0"/>
              </a:spcBef>
              <a:buNone/>
              <a:defRPr sz="1800" b="1">
                <a:solidFill>
                  <a:schemeClr val="tx2"/>
                </a:solidFill>
                <a:latin typeface="Arial" pitchFamily="34" charset="0"/>
                <a:cs typeface="Arial" pitchFamily="34" charset="0"/>
              </a:defRPr>
            </a:lvl1pPr>
          </a:lstStyle>
          <a:p>
            <a:pPr lvl="0"/>
            <a:r>
              <a:rPr lang="en-GB" noProof="0" dirty="0"/>
              <a:t>6</a:t>
            </a:r>
          </a:p>
        </p:txBody>
      </p:sp>
      <p:sp>
        <p:nvSpPr>
          <p:cNvPr id="27" name="Slide Number Placeholder 5"/>
          <p:cNvSpPr>
            <a:spLocks noGrp="1"/>
          </p:cNvSpPr>
          <p:nvPr>
            <p:ph type="sldNum" sz="quarter" idx="4"/>
          </p:nvPr>
        </p:nvSpPr>
        <p:spPr>
          <a:xfrm>
            <a:off x="318375" y="4846754"/>
            <a:ext cx="396000" cy="162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dirty="0"/>
          </a:p>
        </p:txBody>
      </p:sp>
    </p:spTree>
    <p:extLst>
      <p:ext uri="{BB962C8B-B14F-4D97-AF65-F5344CB8AC3E}">
        <p14:creationId xmlns:p14="http://schemas.microsoft.com/office/powerpoint/2010/main" val="317597948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318375" y="4846754"/>
            <a:ext cx="396000" cy="162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dirty="0"/>
          </a:p>
        </p:txBody>
      </p:sp>
      <p:sp>
        <p:nvSpPr>
          <p:cNvPr id="5" name="Rectangle 4"/>
          <p:cNvSpPr>
            <a:spLocks noGrp="1" noChangeArrowheads="1"/>
          </p:cNvSpPr>
          <p:nvPr userDrawn="1"/>
        </p:nvSpPr>
        <p:spPr bwMode="auto">
          <a:xfrm>
            <a:off x="528758" y="3431381"/>
            <a:ext cx="2689225" cy="285750"/>
          </a:xfrm>
          <a:prstGeom prst="rect">
            <a:avLst/>
          </a:prstGeom>
          <a:noFill/>
          <a:ln w="9525">
            <a:noFill/>
            <a:miter lim="800000"/>
            <a:headEnd/>
            <a:tailEnd/>
          </a:ln>
          <a:effectLst/>
        </p:spPr>
        <p:txBody>
          <a:bodyPr anchor="b"/>
          <a:lstStyle/>
          <a:p>
            <a:r>
              <a:rPr lang="en-GB" sz="1400" b="1" dirty="0">
                <a:solidFill>
                  <a:schemeClr val="tx1"/>
                </a:solidFill>
                <a:latin typeface="Arial" pitchFamily="34" charset="0"/>
                <a:cs typeface="Arial" pitchFamily="34" charset="0"/>
              </a:rPr>
              <a:t>Confidentiality Notice </a:t>
            </a:r>
            <a:endParaRPr lang="en-GB" sz="2400" dirty="0">
              <a:solidFill>
                <a:schemeClr val="tx1"/>
              </a:solidFill>
              <a:latin typeface="Arial" pitchFamily="34" charset="0"/>
              <a:cs typeface="Arial" pitchFamily="34" charset="0"/>
            </a:endParaRPr>
          </a:p>
        </p:txBody>
      </p:sp>
      <p:sp>
        <p:nvSpPr>
          <p:cNvPr id="7" name="Rectangle 6"/>
          <p:cNvSpPr>
            <a:spLocks noGrp="1" noChangeArrowheads="1"/>
          </p:cNvSpPr>
          <p:nvPr userDrawn="1"/>
        </p:nvSpPr>
        <p:spPr bwMode="auto">
          <a:xfrm>
            <a:off x="541457" y="3717131"/>
            <a:ext cx="7440493" cy="648000"/>
          </a:xfrm>
          <a:prstGeom prst="rect">
            <a:avLst/>
          </a:prstGeom>
          <a:noFill/>
          <a:ln w="9525">
            <a:noFill/>
            <a:miter lim="800000"/>
            <a:headEnd/>
            <a:tailEnd/>
          </a:ln>
          <a:effectLst/>
        </p:spPr>
        <p:txBody>
          <a:bodyPr/>
          <a:lstStyle/>
          <a:p>
            <a:r>
              <a:rPr lang="en-GB" sz="900" noProof="0" dirty="0">
                <a:solidFill>
                  <a:schemeClr val="tx1"/>
                </a:solidFill>
                <a:latin typeface="+mn-lt"/>
                <a:cs typeface="Arial"/>
              </a:rPr>
              <a:t>This file is private and may contain confidential and proprietary information. If you have received this file in error, please notify us and remove </a:t>
            </a:r>
            <a:br>
              <a:rPr lang="en-GB" sz="900" noProof="0" dirty="0">
                <a:solidFill>
                  <a:schemeClr val="tx1"/>
                </a:solidFill>
                <a:latin typeface="+mn-lt"/>
                <a:cs typeface="Arial"/>
              </a:rPr>
            </a:br>
            <a:r>
              <a:rPr lang="en-GB" sz="900" noProof="0" dirty="0">
                <a:solidFill>
                  <a:schemeClr val="tx1"/>
                </a:solidFill>
                <a:latin typeface="+mn-lt"/>
                <a:cs typeface="Arial"/>
              </a:rPr>
              <a:t>it from your system and note that you must not copy, distribute or take any action in reliance on it. Any unauthorized use or disclosure of the contents of this file is not permitted and may be unlawful. AstraZeneca PLC, </a:t>
            </a:r>
            <a:r>
              <a:rPr lang="en-US" sz="900" kern="1200" dirty="0">
                <a:solidFill>
                  <a:schemeClr val="tx1"/>
                </a:solidFill>
                <a:latin typeface="+mn-lt"/>
                <a:ea typeface="+mn-ea"/>
                <a:cs typeface="Arial"/>
              </a:rPr>
              <a:t>1 Francis Crick Avenue</a:t>
            </a:r>
            <a:r>
              <a:rPr lang="en-US" sz="900" kern="1200" baseline="0" dirty="0">
                <a:solidFill>
                  <a:schemeClr val="tx1"/>
                </a:solidFill>
                <a:latin typeface="+mn-lt"/>
                <a:ea typeface="+mn-ea"/>
                <a:cs typeface="Arial"/>
              </a:rPr>
              <a:t>, </a:t>
            </a:r>
            <a:r>
              <a:rPr lang="en-US" sz="900" kern="1200" dirty="0">
                <a:solidFill>
                  <a:schemeClr val="tx1"/>
                </a:solidFill>
                <a:latin typeface="+mn-lt"/>
                <a:ea typeface="+mn-ea"/>
                <a:cs typeface="Arial"/>
              </a:rPr>
              <a:t>Cambridge Biomedical Campus, Cambridge, CB2 0AA</a:t>
            </a:r>
            <a:r>
              <a:rPr lang="en-GB" sz="900" noProof="0" dirty="0">
                <a:solidFill>
                  <a:schemeClr val="tx1"/>
                </a:solidFill>
                <a:latin typeface="+mn-lt"/>
                <a:cs typeface="Arial"/>
              </a:rPr>
              <a:t>, UK, T: +44(0)203 749 5000, www.astrazeneca.com</a:t>
            </a:r>
          </a:p>
        </p:txBody>
      </p:sp>
    </p:spTree>
    <p:extLst>
      <p:ext uri="{BB962C8B-B14F-4D97-AF65-F5344CB8AC3E}">
        <p14:creationId xmlns:p14="http://schemas.microsoft.com/office/powerpoint/2010/main" val="256517849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Bullet Content 1">
    <p:spTree>
      <p:nvGrpSpPr>
        <p:cNvPr id="1" name=""/>
        <p:cNvGrpSpPr/>
        <p:nvPr/>
      </p:nvGrpSpPr>
      <p:grpSpPr>
        <a:xfrm>
          <a:off x="0" y="0"/>
          <a:ext cx="0" cy="0"/>
          <a:chOff x="0" y="0"/>
          <a:chExt cx="0" cy="0"/>
        </a:xfrm>
      </p:grpSpPr>
      <p:sp>
        <p:nvSpPr>
          <p:cNvPr id="5" name="Title 8"/>
          <p:cNvSpPr>
            <a:spLocks noGrp="1"/>
          </p:cNvSpPr>
          <p:nvPr>
            <p:ph type="title" hasCustomPrompt="1"/>
          </p:nvPr>
        </p:nvSpPr>
        <p:spPr>
          <a:xfrm>
            <a:off x="237062" y="144000"/>
            <a:ext cx="8765651" cy="504000"/>
          </a:xfrm>
          <a:prstGeom prst="rect">
            <a:avLst/>
          </a:prstGeom>
        </p:spPr>
        <p:txBody>
          <a:bodyPr vert="horz"/>
          <a:lstStyle>
            <a:lvl1pPr algn="l">
              <a:lnSpc>
                <a:spcPct val="100000"/>
              </a:lnSpc>
              <a:defRPr sz="2400" b="1" baseline="0">
                <a:solidFill>
                  <a:srgbClr val="830051"/>
                </a:solidFill>
                <a:latin typeface="Arial" pitchFamily="34" charset="0"/>
                <a:cs typeface="Arial" pitchFamily="34" charset="0"/>
              </a:defRPr>
            </a:lvl1pPr>
          </a:lstStyle>
          <a:p>
            <a:r>
              <a:rPr lang="en-GB" noProof="0" dirty="0"/>
              <a:t>Click to add title</a:t>
            </a:r>
          </a:p>
        </p:txBody>
      </p:sp>
      <p:sp>
        <p:nvSpPr>
          <p:cNvPr id="6" name="Slide Number Placeholder 5"/>
          <p:cNvSpPr>
            <a:spLocks noGrp="1"/>
          </p:cNvSpPr>
          <p:nvPr>
            <p:ph type="sldNum" sz="quarter" idx="4"/>
          </p:nvPr>
        </p:nvSpPr>
        <p:spPr>
          <a:xfrm>
            <a:off x="318375" y="4846754"/>
            <a:ext cx="396000" cy="162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dirty="0"/>
          </a:p>
        </p:txBody>
      </p:sp>
      <p:sp>
        <p:nvSpPr>
          <p:cNvPr id="7" name="Content Placeholder 2"/>
          <p:cNvSpPr>
            <a:spLocks noGrp="1"/>
          </p:cNvSpPr>
          <p:nvPr>
            <p:ph idx="16" hasCustomPrompt="1"/>
          </p:nvPr>
        </p:nvSpPr>
        <p:spPr>
          <a:xfrm>
            <a:off x="237600" y="1234440"/>
            <a:ext cx="7056000" cy="1618488"/>
          </a:xfrm>
          <a:prstGeom prst="rect">
            <a:avLst/>
          </a:prstGeom>
        </p:spPr>
        <p:txBody>
          <a:bodyPr/>
          <a:lstStyle>
            <a:lvl1pPr marL="180000" indent="-180000">
              <a:lnSpc>
                <a:spcPct val="100000"/>
              </a:lnSpc>
              <a:spcBef>
                <a:spcPts val="0"/>
              </a:spcBef>
              <a:buClr>
                <a:srgbClr val="830051"/>
              </a:buClr>
              <a:buFont typeface="Arial" pitchFamily="34" charset="0"/>
              <a:buChar char="•"/>
              <a:defRPr sz="1800">
                <a:solidFill>
                  <a:schemeClr val="tx1"/>
                </a:solidFill>
                <a:latin typeface="Arial" pitchFamily="34" charset="0"/>
                <a:cs typeface="Arial" pitchFamily="34" charset="0"/>
              </a:defRPr>
            </a:lvl1pPr>
            <a:lvl2pPr marL="540000" indent="-180000">
              <a:lnSpc>
                <a:spcPct val="100000"/>
              </a:lnSpc>
              <a:spcBef>
                <a:spcPts val="0"/>
              </a:spcBef>
              <a:defRPr sz="1800" baseline="0">
                <a:solidFill>
                  <a:schemeClr val="tx1"/>
                </a:solidFill>
                <a:latin typeface="Arial" pitchFamily="34" charset="0"/>
                <a:cs typeface="Arial" pitchFamily="34" charset="0"/>
              </a:defRPr>
            </a:lvl2pPr>
            <a:lvl3pPr>
              <a:defRPr sz="1400" baseline="0">
                <a:latin typeface="Arial" pitchFamily="34" charset="0"/>
                <a:cs typeface="Arial" pitchFamily="34" charset="0"/>
              </a:defRPr>
            </a:lvl3pPr>
            <a:lvl4pPr marL="622800" indent="-180000">
              <a:defRPr sz="1400">
                <a:latin typeface="Arial" pitchFamily="34" charset="0"/>
                <a:cs typeface="Arial" pitchFamily="34" charset="0"/>
              </a:defRPr>
            </a:lvl4pPr>
            <a:lvl5pPr marL="622800">
              <a:defRPr sz="1400">
                <a:latin typeface="Arial" pitchFamily="34" charset="0"/>
                <a:cs typeface="Arial" pitchFamily="34" charset="0"/>
              </a:defRPr>
            </a:lvl5pPr>
            <a:lvl6pPr>
              <a:defRPr>
                <a:latin typeface="Arial" pitchFamily="34" charset="0"/>
                <a:cs typeface="Arial" pitchFamily="34" charset="0"/>
              </a:defRPr>
            </a:lvl6pPr>
          </a:lstStyle>
          <a:p>
            <a:r>
              <a:rPr lang="en-GB" noProof="0" dirty="0"/>
              <a:t>First level</a:t>
            </a:r>
          </a:p>
          <a:p>
            <a:pPr lvl="1"/>
            <a:r>
              <a:rPr lang="en-GB" noProof="0" dirty="0"/>
              <a:t>Second level</a:t>
            </a:r>
          </a:p>
          <a:p>
            <a:pPr lvl="1"/>
            <a:r>
              <a:rPr lang="en-GB" noProof="0" dirty="0"/>
              <a:t>Third level</a:t>
            </a:r>
          </a:p>
          <a:p>
            <a:pPr lvl="1"/>
            <a:r>
              <a:rPr lang="en-GB" noProof="0" dirty="0"/>
              <a:t>Fourth level</a:t>
            </a:r>
          </a:p>
        </p:txBody>
      </p:sp>
    </p:spTree>
    <p:extLst>
      <p:ext uri="{BB962C8B-B14F-4D97-AF65-F5344CB8AC3E}">
        <p14:creationId xmlns:p14="http://schemas.microsoft.com/office/powerpoint/2010/main" val="108338298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Bullet Content 1 with Subtitle">
    <p:spTree>
      <p:nvGrpSpPr>
        <p:cNvPr id="1" name=""/>
        <p:cNvGrpSpPr/>
        <p:nvPr/>
      </p:nvGrpSpPr>
      <p:grpSpPr>
        <a:xfrm>
          <a:off x="0" y="0"/>
          <a:ext cx="0" cy="0"/>
          <a:chOff x="0" y="0"/>
          <a:chExt cx="0" cy="0"/>
        </a:xfrm>
      </p:grpSpPr>
      <p:sp>
        <p:nvSpPr>
          <p:cNvPr id="5" name="Title 8"/>
          <p:cNvSpPr>
            <a:spLocks noGrp="1"/>
          </p:cNvSpPr>
          <p:nvPr>
            <p:ph type="title" hasCustomPrompt="1"/>
          </p:nvPr>
        </p:nvSpPr>
        <p:spPr>
          <a:xfrm>
            <a:off x="237062" y="144000"/>
            <a:ext cx="8765651" cy="504000"/>
          </a:xfrm>
          <a:prstGeom prst="rect">
            <a:avLst/>
          </a:prstGeom>
        </p:spPr>
        <p:txBody>
          <a:bodyPr vert="horz"/>
          <a:lstStyle>
            <a:lvl1pPr algn="l" defTabSz="457200" rtl="0" eaLnBrk="1" latinLnBrk="0" hangingPunct="1">
              <a:lnSpc>
                <a:spcPct val="100000"/>
              </a:lnSpc>
              <a:spcBef>
                <a:spcPct val="0"/>
              </a:spcBef>
              <a:buNone/>
              <a:defRPr lang="en-GB" sz="2400" b="1" kern="1200" baseline="0" noProof="0" dirty="0">
                <a:solidFill>
                  <a:srgbClr val="830051"/>
                </a:solidFill>
                <a:latin typeface="Arial" pitchFamily="34" charset="0"/>
                <a:ea typeface="+mj-ea"/>
                <a:cs typeface="Arial" pitchFamily="34" charset="0"/>
              </a:defRPr>
            </a:lvl1pPr>
          </a:lstStyle>
          <a:p>
            <a:r>
              <a:rPr lang="en-GB" noProof="0" dirty="0"/>
              <a:t>Click to add title</a:t>
            </a:r>
          </a:p>
        </p:txBody>
      </p:sp>
      <p:sp>
        <p:nvSpPr>
          <p:cNvPr id="6" name="Subtitle 2"/>
          <p:cNvSpPr>
            <a:spLocks noGrp="1"/>
          </p:cNvSpPr>
          <p:nvPr>
            <p:ph type="subTitle" idx="10" hasCustomPrompt="1"/>
          </p:nvPr>
        </p:nvSpPr>
        <p:spPr>
          <a:xfrm>
            <a:off x="237061" y="526851"/>
            <a:ext cx="8765651" cy="324000"/>
          </a:xfrm>
          <a:prstGeom prst="rect">
            <a:avLst/>
          </a:prstGeom>
        </p:spPr>
        <p:txBody>
          <a:bodyPr/>
          <a:lstStyle>
            <a:lvl1pPr marL="0" indent="0" algn="l">
              <a:lnSpc>
                <a:spcPct val="100000"/>
              </a:lnSpc>
              <a:spcBef>
                <a:spcPts val="0"/>
              </a:spcBef>
              <a:buNone/>
              <a:defRPr sz="2400">
                <a:solidFill>
                  <a:schemeClr val="tx2"/>
                </a:solidFill>
                <a:latin typeface="Arial" pitchFamily="34" charset="0"/>
                <a:cs typeface="Arial" pitchFamily="34"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noProof="0" dirty="0"/>
              <a:t>Click to add subtitle</a:t>
            </a:r>
          </a:p>
        </p:txBody>
      </p:sp>
      <p:sp>
        <p:nvSpPr>
          <p:cNvPr id="9" name="Slide Number Placeholder 5"/>
          <p:cNvSpPr>
            <a:spLocks noGrp="1"/>
          </p:cNvSpPr>
          <p:nvPr>
            <p:ph type="sldNum" sz="quarter" idx="4"/>
          </p:nvPr>
        </p:nvSpPr>
        <p:spPr>
          <a:xfrm>
            <a:off x="318375" y="4846754"/>
            <a:ext cx="396000" cy="162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dirty="0"/>
          </a:p>
        </p:txBody>
      </p:sp>
      <p:sp>
        <p:nvSpPr>
          <p:cNvPr id="7" name="Content Placeholder 2"/>
          <p:cNvSpPr>
            <a:spLocks noGrp="1"/>
          </p:cNvSpPr>
          <p:nvPr>
            <p:ph idx="16" hasCustomPrompt="1"/>
          </p:nvPr>
        </p:nvSpPr>
        <p:spPr>
          <a:xfrm>
            <a:off x="237600" y="1234440"/>
            <a:ext cx="7056000" cy="1618488"/>
          </a:xfrm>
          <a:prstGeom prst="rect">
            <a:avLst/>
          </a:prstGeom>
        </p:spPr>
        <p:txBody>
          <a:bodyPr/>
          <a:lstStyle>
            <a:lvl1pPr marL="180000" indent="-180000">
              <a:lnSpc>
                <a:spcPct val="100000"/>
              </a:lnSpc>
              <a:spcBef>
                <a:spcPts val="0"/>
              </a:spcBef>
              <a:buClr>
                <a:srgbClr val="830051"/>
              </a:buClr>
              <a:buFont typeface="Arial" pitchFamily="34" charset="0"/>
              <a:buChar char="•"/>
              <a:defRPr sz="1800">
                <a:solidFill>
                  <a:schemeClr val="tx1"/>
                </a:solidFill>
                <a:latin typeface="Arial" pitchFamily="34" charset="0"/>
                <a:cs typeface="Arial" pitchFamily="34" charset="0"/>
              </a:defRPr>
            </a:lvl1pPr>
            <a:lvl2pPr marL="540000" indent="-180000">
              <a:lnSpc>
                <a:spcPct val="100000"/>
              </a:lnSpc>
              <a:spcBef>
                <a:spcPts val="0"/>
              </a:spcBef>
              <a:defRPr sz="1800" baseline="0">
                <a:solidFill>
                  <a:schemeClr val="tx1"/>
                </a:solidFill>
                <a:latin typeface="Arial" pitchFamily="34" charset="0"/>
                <a:cs typeface="Arial" pitchFamily="34" charset="0"/>
              </a:defRPr>
            </a:lvl2pPr>
            <a:lvl3pPr>
              <a:defRPr sz="1400" baseline="0">
                <a:latin typeface="Arial" pitchFamily="34" charset="0"/>
                <a:cs typeface="Arial" pitchFamily="34" charset="0"/>
              </a:defRPr>
            </a:lvl3pPr>
            <a:lvl4pPr marL="622800" indent="-180000">
              <a:defRPr sz="1400">
                <a:latin typeface="Arial" pitchFamily="34" charset="0"/>
                <a:cs typeface="Arial" pitchFamily="34" charset="0"/>
              </a:defRPr>
            </a:lvl4pPr>
            <a:lvl5pPr marL="622800">
              <a:defRPr sz="1400">
                <a:latin typeface="Arial" pitchFamily="34" charset="0"/>
                <a:cs typeface="Arial" pitchFamily="34" charset="0"/>
              </a:defRPr>
            </a:lvl5pPr>
            <a:lvl6pPr>
              <a:defRPr>
                <a:latin typeface="Arial" pitchFamily="34" charset="0"/>
                <a:cs typeface="Arial" pitchFamily="34" charset="0"/>
              </a:defRPr>
            </a:lvl6pPr>
          </a:lstStyle>
          <a:p>
            <a:r>
              <a:rPr lang="en-GB" noProof="0" dirty="0"/>
              <a:t>First level</a:t>
            </a:r>
          </a:p>
          <a:p>
            <a:pPr lvl="1"/>
            <a:r>
              <a:rPr lang="en-GB" noProof="0" dirty="0"/>
              <a:t>Second level</a:t>
            </a:r>
          </a:p>
          <a:p>
            <a:pPr lvl="1"/>
            <a:r>
              <a:rPr lang="en-GB" noProof="0" dirty="0"/>
              <a:t>Third level</a:t>
            </a:r>
          </a:p>
          <a:p>
            <a:pPr lvl="1"/>
            <a:r>
              <a:rPr lang="en-GB" noProof="0" dirty="0"/>
              <a:t>Fourth level</a:t>
            </a:r>
          </a:p>
        </p:txBody>
      </p:sp>
    </p:spTree>
    <p:extLst>
      <p:ext uri="{BB962C8B-B14F-4D97-AF65-F5344CB8AC3E}">
        <p14:creationId xmlns:p14="http://schemas.microsoft.com/office/powerpoint/2010/main" val="198167107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Body Only 1">
    <p:spTree>
      <p:nvGrpSpPr>
        <p:cNvPr id="1" name=""/>
        <p:cNvGrpSpPr/>
        <p:nvPr/>
      </p:nvGrpSpPr>
      <p:grpSpPr>
        <a:xfrm>
          <a:off x="0" y="0"/>
          <a:ext cx="0" cy="0"/>
          <a:chOff x="0" y="0"/>
          <a:chExt cx="0" cy="0"/>
        </a:xfrm>
      </p:grpSpPr>
      <p:sp>
        <p:nvSpPr>
          <p:cNvPr id="5" name="Title 8"/>
          <p:cNvSpPr>
            <a:spLocks noGrp="1"/>
          </p:cNvSpPr>
          <p:nvPr>
            <p:ph type="title" hasCustomPrompt="1"/>
          </p:nvPr>
        </p:nvSpPr>
        <p:spPr>
          <a:xfrm>
            <a:off x="237062" y="144000"/>
            <a:ext cx="8765651" cy="504000"/>
          </a:xfrm>
          <a:prstGeom prst="rect">
            <a:avLst/>
          </a:prstGeom>
        </p:spPr>
        <p:txBody>
          <a:bodyPr vert="horz"/>
          <a:lstStyle>
            <a:lvl1pPr algn="l" defTabSz="457200" rtl="0" eaLnBrk="1" latinLnBrk="0" hangingPunct="1">
              <a:lnSpc>
                <a:spcPct val="100000"/>
              </a:lnSpc>
              <a:spcBef>
                <a:spcPct val="0"/>
              </a:spcBef>
              <a:buNone/>
              <a:defRPr lang="en-GB" sz="2400" b="1" kern="1200" baseline="0" noProof="0" dirty="0">
                <a:solidFill>
                  <a:srgbClr val="830051"/>
                </a:solidFill>
                <a:latin typeface="Arial" pitchFamily="34" charset="0"/>
                <a:ea typeface="+mj-ea"/>
                <a:cs typeface="Arial" pitchFamily="34" charset="0"/>
              </a:defRPr>
            </a:lvl1pPr>
          </a:lstStyle>
          <a:p>
            <a:r>
              <a:rPr lang="en-GB" noProof="0" dirty="0"/>
              <a:t>Click to add title</a:t>
            </a:r>
          </a:p>
        </p:txBody>
      </p:sp>
      <p:sp>
        <p:nvSpPr>
          <p:cNvPr id="6" name="Text Placeholder 3"/>
          <p:cNvSpPr>
            <a:spLocks noGrp="1"/>
          </p:cNvSpPr>
          <p:nvPr>
            <p:ph type="body" sz="quarter" idx="11"/>
          </p:nvPr>
        </p:nvSpPr>
        <p:spPr>
          <a:xfrm>
            <a:off x="237600" y="1237097"/>
            <a:ext cx="7056000" cy="1620000"/>
          </a:xfrm>
          <a:prstGeom prst="rect">
            <a:avLst/>
          </a:prstGeom>
        </p:spPr>
        <p:txBody>
          <a:bodyPr vert="horz"/>
          <a:lstStyle>
            <a:lvl1pPr marL="0" indent="0" algn="l">
              <a:spcBef>
                <a:spcPts val="0"/>
              </a:spcBef>
              <a:buNone/>
              <a:defRPr sz="1800" baseline="0">
                <a:solidFill>
                  <a:schemeClr val="tx1"/>
                </a:solidFill>
                <a:latin typeface="Arial" pitchFamily="34" charset="0"/>
                <a:cs typeface="Arial" pitchFamily="34" charset="0"/>
              </a:defRPr>
            </a:lvl1pPr>
            <a:lvl2pPr marL="342900" indent="0" algn="l">
              <a:buNone/>
              <a:defRPr sz="1050"/>
            </a:lvl2pPr>
            <a:lvl3pPr marL="685800" indent="0" algn="l">
              <a:buNone/>
              <a:defRPr sz="1050"/>
            </a:lvl3pPr>
            <a:lvl4pPr marL="1028700" indent="0" algn="l">
              <a:buNone/>
              <a:defRPr sz="1050"/>
            </a:lvl4pPr>
            <a:lvl5pPr marL="1371600" indent="0" algn="l">
              <a:buNone/>
              <a:defRPr sz="1050"/>
            </a:lvl5pPr>
          </a:lstStyle>
          <a:p>
            <a:pPr lvl="0"/>
            <a:r>
              <a:rPr lang="en-GB" noProof="0" dirty="0"/>
              <a:t>Click to edit Master text styles</a:t>
            </a:r>
          </a:p>
        </p:txBody>
      </p:sp>
      <p:sp>
        <p:nvSpPr>
          <p:cNvPr id="8" name="Slide Number Placeholder 5"/>
          <p:cNvSpPr>
            <a:spLocks noGrp="1"/>
          </p:cNvSpPr>
          <p:nvPr>
            <p:ph type="sldNum" sz="quarter" idx="4"/>
          </p:nvPr>
        </p:nvSpPr>
        <p:spPr>
          <a:xfrm>
            <a:off x="318375" y="4846754"/>
            <a:ext cx="396000" cy="162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dirty="0"/>
          </a:p>
        </p:txBody>
      </p:sp>
    </p:spTree>
    <p:extLst>
      <p:ext uri="{BB962C8B-B14F-4D97-AF65-F5344CB8AC3E}">
        <p14:creationId xmlns:p14="http://schemas.microsoft.com/office/powerpoint/2010/main" val="140222748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Body and Content 1">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a:xfrm>
            <a:off x="236537" y="1237098"/>
            <a:ext cx="7056000" cy="1620000"/>
          </a:xfrm>
          <a:prstGeom prst="rect">
            <a:avLst/>
          </a:prstGeom>
        </p:spPr>
        <p:txBody>
          <a:bodyPr vert="horz"/>
          <a:lstStyle>
            <a:lvl1pPr marL="0" marR="0" indent="0" algn="l" defTabSz="685800" rtl="0" eaLnBrk="1" fontAlgn="base" latinLnBrk="0" hangingPunct="1">
              <a:lnSpc>
                <a:spcPct val="100000"/>
              </a:lnSpc>
              <a:spcBef>
                <a:spcPct val="0"/>
              </a:spcBef>
              <a:spcAft>
                <a:spcPct val="0"/>
              </a:spcAft>
              <a:buClrTx/>
              <a:buSzTx/>
              <a:buFontTx/>
              <a:buNone/>
              <a:tabLst/>
              <a:defRPr sz="1800">
                <a:solidFill>
                  <a:schemeClr val="tx1"/>
                </a:solidFill>
                <a:latin typeface="Arial" pitchFamily="34" charset="0"/>
                <a:cs typeface="Arial" pitchFamily="34" charset="0"/>
              </a:defRPr>
            </a:lvl1pPr>
            <a:lvl2pPr marL="198835" marR="0" indent="-197644" algn="l" defTabSz="685800" rtl="0" eaLnBrk="1" fontAlgn="base" latinLnBrk="0" hangingPunct="1">
              <a:lnSpc>
                <a:spcPct val="90000"/>
              </a:lnSpc>
              <a:spcBef>
                <a:spcPct val="0"/>
              </a:spcBef>
              <a:spcAft>
                <a:spcPct val="0"/>
              </a:spcAft>
              <a:buClrTx/>
              <a:buSzTx/>
              <a:buFontTx/>
              <a:buChar char="•"/>
              <a:tabLst/>
              <a:defRPr sz="1350"/>
            </a:lvl2pPr>
            <a:lvl3pPr marL="466725" marR="0" indent="-135731" algn="l" defTabSz="685800" rtl="0" eaLnBrk="1" fontAlgn="base" latinLnBrk="0" hangingPunct="1">
              <a:lnSpc>
                <a:spcPct val="90000"/>
              </a:lnSpc>
              <a:spcBef>
                <a:spcPct val="0"/>
              </a:spcBef>
              <a:spcAft>
                <a:spcPct val="0"/>
              </a:spcAft>
              <a:buClrTx/>
              <a:buSzTx/>
              <a:buFont typeface="Arial" charset="0"/>
              <a:buChar char="-"/>
              <a:tabLst/>
              <a:defRPr sz="1350"/>
            </a:lvl3pPr>
            <a:lvl4pPr marL="1243013" indent="-214313">
              <a:buFont typeface="Arial"/>
              <a:buChar char="•"/>
              <a:defRPr sz="1350"/>
            </a:lvl4pPr>
            <a:lvl5pPr marL="1585913" indent="-214313">
              <a:buFont typeface="Arial"/>
              <a:buChar char="•"/>
              <a:defRPr sz="1350"/>
            </a:lvl5pPr>
          </a:lstStyle>
          <a:p>
            <a:pPr lvl="0"/>
            <a:r>
              <a:rPr lang="en-GB" noProof="0" dirty="0"/>
              <a:t>Click to edit Master text styles</a:t>
            </a:r>
          </a:p>
        </p:txBody>
      </p:sp>
      <p:sp>
        <p:nvSpPr>
          <p:cNvPr id="6" name="Slide Number Placeholder 5"/>
          <p:cNvSpPr>
            <a:spLocks noGrp="1"/>
          </p:cNvSpPr>
          <p:nvPr>
            <p:ph type="sldNum" sz="quarter" idx="4"/>
          </p:nvPr>
        </p:nvSpPr>
        <p:spPr>
          <a:xfrm>
            <a:off x="318375" y="4846754"/>
            <a:ext cx="396000" cy="162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dirty="0"/>
          </a:p>
        </p:txBody>
      </p:sp>
      <p:sp>
        <p:nvSpPr>
          <p:cNvPr id="7" name="Title 8"/>
          <p:cNvSpPr>
            <a:spLocks noGrp="1"/>
          </p:cNvSpPr>
          <p:nvPr>
            <p:ph type="title" hasCustomPrompt="1"/>
          </p:nvPr>
        </p:nvSpPr>
        <p:spPr>
          <a:xfrm>
            <a:off x="237062" y="144000"/>
            <a:ext cx="8765651" cy="504000"/>
          </a:xfrm>
          <a:prstGeom prst="rect">
            <a:avLst/>
          </a:prstGeom>
        </p:spPr>
        <p:txBody>
          <a:bodyPr vert="horz"/>
          <a:lstStyle>
            <a:lvl1pPr algn="l" defTabSz="457200" rtl="0" eaLnBrk="1" latinLnBrk="0" hangingPunct="1">
              <a:lnSpc>
                <a:spcPct val="100000"/>
              </a:lnSpc>
              <a:spcBef>
                <a:spcPct val="0"/>
              </a:spcBef>
              <a:buNone/>
              <a:defRPr lang="en-GB" sz="2400" b="1" kern="1200" baseline="0" noProof="0" dirty="0">
                <a:solidFill>
                  <a:srgbClr val="830051"/>
                </a:solidFill>
                <a:latin typeface="Arial" pitchFamily="34" charset="0"/>
                <a:ea typeface="+mj-ea"/>
                <a:cs typeface="Arial" pitchFamily="34" charset="0"/>
              </a:defRPr>
            </a:lvl1pPr>
          </a:lstStyle>
          <a:p>
            <a:r>
              <a:rPr lang="en-GB" noProof="0" dirty="0"/>
              <a:t>Click to add title</a:t>
            </a:r>
          </a:p>
        </p:txBody>
      </p:sp>
      <p:sp>
        <p:nvSpPr>
          <p:cNvPr id="8" name="Content Placeholder 2"/>
          <p:cNvSpPr>
            <a:spLocks noGrp="1"/>
          </p:cNvSpPr>
          <p:nvPr>
            <p:ph idx="15" hasCustomPrompt="1"/>
          </p:nvPr>
        </p:nvSpPr>
        <p:spPr>
          <a:xfrm>
            <a:off x="237600" y="2905963"/>
            <a:ext cx="7056000" cy="1444752"/>
          </a:xfrm>
          <a:prstGeom prst="rect">
            <a:avLst/>
          </a:prstGeom>
        </p:spPr>
        <p:txBody>
          <a:bodyPr/>
          <a:lstStyle>
            <a:lvl1pPr marL="180000" indent="-180000">
              <a:lnSpc>
                <a:spcPct val="100000"/>
              </a:lnSpc>
              <a:spcBef>
                <a:spcPts val="0"/>
              </a:spcBef>
              <a:buClr>
                <a:srgbClr val="830051"/>
              </a:buClr>
              <a:buFont typeface="Arial" pitchFamily="34" charset="0"/>
              <a:buChar char="•"/>
              <a:defRPr sz="1800">
                <a:solidFill>
                  <a:schemeClr val="tx1"/>
                </a:solidFill>
                <a:latin typeface="Arial" pitchFamily="34" charset="0"/>
                <a:cs typeface="Arial" pitchFamily="34" charset="0"/>
              </a:defRPr>
            </a:lvl1pPr>
            <a:lvl2pPr marL="540000" indent="-180000">
              <a:lnSpc>
                <a:spcPct val="100000"/>
              </a:lnSpc>
              <a:spcBef>
                <a:spcPts val="0"/>
              </a:spcBef>
              <a:defRPr sz="1800" baseline="0">
                <a:solidFill>
                  <a:schemeClr val="tx1"/>
                </a:solidFill>
                <a:latin typeface="Arial" pitchFamily="34" charset="0"/>
                <a:cs typeface="Arial" pitchFamily="34" charset="0"/>
              </a:defRPr>
            </a:lvl2pPr>
            <a:lvl3pPr>
              <a:defRPr sz="1400" baseline="0">
                <a:latin typeface="Arial" pitchFamily="34" charset="0"/>
                <a:cs typeface="Arial" pitchFamily="34" charset="0"/>
              </a:defRPr>
            </a:lvl3pPr>
            <a:lvl4pPr marL="622800" indent="-180000">
              <a:defRPr sz="1400">
                <a:latin typeface="Arial" pitchFamily="34" charset="0"/>
                <a:cs typeface="Arial" pitchFamily="34" charset="0"/>
              </a:defRPr>
            </a:lvl4pPr>
            <a:lvl5pPr marL="622800">
              <a:defRPr sz="1400">
                <a:latin typeface="Arial" pitchFamily="34" charset="0"/>
                <a:cs typeface="Arial" pitchFamily="34" charset="0"/>
              </a:defRPr>
            </a:lvl5pPr>
            <a:lvl6pPr>
              <a:defRPr>
                <a:latin typeface="Arial" pitchFamily="34" charset="0"/>
                <a:cs typeface="Arial" pitchFamily="34" charset="0"/>
              </a:defRPr>
            </a:lvl6pPr>
          </a:lstStyle>
          <a:p>
            <a:r>
              <a:rPr lang="en-GB" noProof="0" dirty="0"/>
              <a:t>First level</a:t>
            </a:r>
          </a:p>
          <a:p>
            <a:pPr lvl="1"/>
            <a:r>
              <a:rPr lang="en-GB" noProof="0" dirty="0"/>
              <a:t>Second level</a:t>
            </a:r>
          </a:p>
          <a:p>
            <a:pPr lvl="1"/>
            <a:r>
              <a:rPr lang="en-GB" noProof="0" dirty="0"/>
              <a:t>Third level</a:t>
            </a:r>
          </a:p>
          <a:p>
            <a:pPr lvl="1"/>
            <a:r>
              <a:rPr lang="en-GB" noProof="0" dirty="0"/>
              <a:t>Fourth level</a:t>
            </a:r>
          </a:p>
        </p:txBody>
      </p:sp>
    </p:spTree>
    <p:extLst>
      <p:ext uri="{BB962C8B-B14F-4D97-AF65-F5344CB8AC3E}">
        <p14:creationId xmlns:p14="http://schemas.microsoft.com/office/powerpoint/2010/main" val="159916231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Body 1 with Content 2">
    <p:spTree>
      <p:nvGrpSpPr>
        <p:cNvPr id="1" name=""/>
        <p:cNvGrpSpPr/>
        <p:nvPr/>
      </p:nvGrpSpPr>
      <p:grpSpPr>
        <a:xfrm>
          <a:off x="0" y="0"/>
          <a:ext cx="0" cy="0"/>
          <a:chOff x="0" y="0"/>
          <a:chExt cx="0" cy="0"/>
        </a:xfrm>
      </p:grpSpPr>
      <p:sp>
        <p:nvSpPr>
          <p:cNvPr id="9" name="Content Placeholder 2"/>
          <p:cNvSpPr>
            <a:spLocks noGrp="1"/>
          </p:cNvSpPr>
          <p:nvPr>
            <p:ph idx="14"/>
          </p:nvPr>
        </p:nvSpPr>
        <p:spPr>
          <a:xfrm>
            <a:off x="237600" y="1237099"/>
            <a:ext cx="7056000" cy="1620000"/>
          </a:xfrm>
          <a:prstGeom prst="rect">
            <a:avLst/>
          </a:prstGeom>
        </p:spPr>
        <p:txBody>
          <a:bodyPr/>
          <a:lstStyle>
            <a:lvl1pPr marL="0" indent="0">
              <a:lnSpc>
                <a:spcPct val="100000"/>
              </a:lnSpc>
              <a:spcBef>
                <a:spcPts val="0"/>
              </a:spcBef>
              <a:buClr>
                <a:srgbClr val="830051"/>
              </a:buClr>
              <a:buFont typeface="Arial" pitchFamily="34" charset="0"/>
              <a:buNone/>
              <a:defRPr sz="1800">
                <a:solidFill>
                  <a:schemeClr val="tx1"/>
                </a:solidFill>
                <a:latin typeface="Arial" pitchFamily="34" charset="0"/>
                <a:cs typeface="Arial" pitchFamily="34" charset="0"/>
              </a:defRPr>
            </a:lvl1pPr>
            <a:lvl2pPr marL="405000" indent="-135000">
              <a:lnSpc>
                <a:spcPct val="100000"/>
              </a:lnSpc>
              <a:spcBef>
                <a:spcPts val="0"/>
              </a:spcBef>
              <a:buNone/>
              <a:defRPr sz="1350" baseline="0">
                <a:solidFill>
                  <a:schemeClr val="tx1"/>
                </a:solidFill>
                <a:latin typeface="Arial" pitchFamily="34" charset="0"/>
                <a:cs typeface="Arial" pitchFamily="34" charset="0"/>
              </a:defRPr>
            </a:lvl2pPr>
            <a:lvl3pPr>
              <a:defRPr sz="1050" baseline="0">
                <a:latin typeface="Arial" pitchFamily="34" charset="0"/>
                <a:cs typeface="Arial" pitchFamily="34" charset="0"/>
              </a:defRPr>
            </a:lvl3pPr>
            <a:lvl4pPr marL="467100" indent="-135000">
              <a:defRPr sz="1050">
                <a:latin typeface="Arial" pitchFamily="34" charset="0"/>
                <a:cs typeface="Arial" pitchFamily="34" charset="0"/>
              </a:defRPr>
            </a:lvl4pPr>
            <a:lvl5pPr marL="467100">
              <a:defRPr sz="1050">
                <a:latin typeface="Arial" pitchFamily="34" charset="0"/>
                <a:cs typeface="Arial" pitchFamily="34" charset="0"/>
              </a:defRPr>
            </a:lvl5pPr>
            <a:lvl6pPr>
              <a:defRPr>
                <a:latin typeface="Arial" pitchFamily="34" charset="0"/>
                <a:cs typeface="Arial" pitchFamily="34" charset="0"/>
              </a:defRPr>
            </a:lvl6pPr>
          </a:lstStyle>
          <a:p>
            <a:r>
              <a:rPr lang="en-GB" noProof="0" dirty="0"/>
              <a:t>Click to edit Master text styles</a:t>
            </a:r>
          </a:p>
        </p:txBody>
      </p:sp>
      <p:sp>
        <p:nvSpPr>
          <p:cNvPr id="8" name="Slide Number Placeholder 5"/>
          <p:cNvSpPr>
            <a:spLocks noGrp="1"/>
          </p:cNvSpPr>
          <p:nvPr>
            <p:ph type="sldNum" sz="quarter" idx="4"/>
          </p:nvPr>
        </p:nvSpPr>
        <p:spPr>
          <a:xfrm>
            <a:off x="318375" y="4846754"/>
            <a:ext cx="396000" cy="162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dirty="0"/>
          </a:p>
        </p:txBody>
      </p:sp>
      <p:sp>
        <p:nvSpPr>
          <p:cNvPr id="7" name="Title 8"/>
          <p:cNvSpPr>
            <a:spLocks noGrp="1"/>
          </p:cNvSpPr>
          <p:nvPr>
            <p:ph type="title" hasCustomPrompt="1"/>
          </p:nvPr>
        </p:nvSpPr>
        <p:spPr>
          <a:xfrm>
            <a:off x="237062" y="144000"/>
            <a:ext cx="8765651" cy="504000"/>
          </a:xfrm>
          <a:prstGeom prst="rect">
            <a:avLst/>
          </a:prstGeom>
        </p:spPr>
        <p:txBody>
          <a:bodyPr vert="horz"/>
          <a:lstStyle>
            <a:lvl1pPr algn="l" defTabSz="457200" rtl="0" eaLnBrk="1" latinLnBrk="0" hangingPunct="1">
              <a:lnSpc>
                <a:spcPct val="100000"/>
              </a:lnSpc>
              <a:spcBef>
                <a:spcPct val="0"/>
              </a:spcBef>
              <a:buNone/>
              <a:defRPr lang="en-GB" sz="2400" b="1" kern="1200" baseline="0" noProof="0" dirty="0">
                <a:solidFill>
                  <a:srgbClr val="830051"/>
                </a:solidFill>
                <a:latin typeface="Arial" pitchFamily="34" charset="0"/>
                <a:ea typeface="+mj-ea"/>
                <a:cs typeface="Arial" pitchFamily="34" charset="0"/>
              </a:defRPr>
            </a:lvl1pPr>
          </a:lstStyle>
          <a:p>
            <a:r>
              <a:rPr lang="en-GB" noProof="0" dirty="0"/>
              <a:t>Click to add title</a:t>
            </a:r>
          </a:p>
        </p:txBody>
      </p:sp>
      <p:sp>
        <p:nvSpPr>
          <p:cNvPr id="12" name="Content Placeholder 2"/>
          <p:cNvSpPr>
            <a:spLocks noGrp="1"/>
          </p:cNvSpPr>
          <p:nvPr>
            <p:ph idx="13" hasCustomPrompt="1"/>
          </p:nvPr>
        </p:nvSpPr>
        <p:spPr>
          <a:xfrm>
            <a:off x="237062" y="2905963"/>
            <a:ext cx="4086000" cy="1444752"/>
          </a:xfrm>
          <a:prstGeom prst="rect">
            <a:avLst/>
          </a:prstGeom>
        </p:spPr>
        <p:txBody>
          <a:bodyPr/>
          <a:lstStyle>
            <a:lvl1pPr marL="180000" indent="-180000">
              <a:lnSpc>
                <a:spcPct val="100000"/>
              </a:lnSpc>
              <a:spcBef>
                <a:spcPts val="0"/>
              </a:spcBef>
              <a:buClr>
                <a:schemeClr val="tx2"/>
              </a:buClr>
              <a:buFont typeface="Arial" pitchFamily="34" charset="0"/>
              <a:buChar char="•"/>
              <a:defRPr sz="1800">
                <a:solidFill>
                  <a:schemeClr val="tx1"/>
                </a:solidFill>
                <a:latin typeface="Arial" pitchFamily="34" charset="0"/>
                <a:cs typeface="Arial" pitchFamily="34" charset="0"/>
              </a:defRPr>
            </a:lvl1pPr>
            <a:lvl2pPr marL="540000" indent="-180000">
              <a:lnSpc>
                <a:spcPct val="100000"/>
              </a:lnSpc>
              <a:spcBef>
                <a:spcPts val="0"/>
              </a:spcBef>
              <a:defRPr sz="1800" baseline="0">
                <a:solidFill>
                  <a:schemeClr val="tx1"/>
                </a:solidFill>
                <a:latin typeface="Arial" pitchFamily="34" charset="0"/>
                <a:cs typeface="Arial" pitchFamily="34" charset="0"/>
              </a:defRPr>
            </a:lvl2pPr>
            <a:lvl3pPr>
              <a:defRPr sz="1400" baseline="0">
                <a:latin typeface="Arial" pitchFamily="34" charset="0"/>
                <a:cs typeface="Arial" pitchFamily="34" charset="0"/>
              </a:defRPr>
            </a:lvl3pPr>
            <a:lvl4pPr marL="622800" indent="-180000">
              <a:defRPr sz="1400">
                <a:latin typeface="Arial" pitchFamily="34" charset="0"/>
                <a:cs typeface="Arial" pitchFamily="34" charset="0"/>
              </a:defRPr>
            </a:lvl4pPr>
            <a:lvl5pPr marL="622800">
              <a:defRPr sz="1400">
                <a:latin typeface="Arial" pitchFamily="34" charset="0"/>
                <a:cs typeface="Arial" pitchFamily="34" charset="0"/>
              </a:defRPr>
            </a:lvl5pPr>
            <a:lvl6pPr>
              <a:defRPr>
                <a:latin typeface="Arial" pitchFamily="34" charset="0"/>
                <a:cs typeface="Arial" pitchFamily="34" charset="0"/>
              </a:defRPr>
            </a:lvl6pPr>
          </a:lstStyle>
          <a:p>
            <a:r>
              <a:rPr lang="en-GB" noProof="0" dirty="0"/>
              <a:t>First level</a:t>
            </a:r>
          </a:p>
          <a:p>
            <a:pPr lvl="1"/>
            <a:r>
              <a:rPr lang="en-GB" noProof="0" dirty="0"/>
              <a:t>Second level</a:t>
            </a:r>
          </a:p>
          <a:p>
            <a:pPr lvl="1"/>
            <a:r>
              <a:rPr lang="en-GB" noProof="0" dirty="0"/>
              <a:t>Third level</a:t>
            </a:r>
          </a:p>
          <a:p>
            <a:pPr lvl="1"/>
            <a:r>
              <a:rPr lang="en-GB" noProof="0" dirty="0"/>
              <a:t>Fourth level</a:t>
            </a:r>
          </a:p>
        </p:txBody>
      </p:sp>
      <p:sp>
        <p:nvSpPr>
          <p:cNvPr id="13" name="Content Placeholder 2"/>
          <p:cNvSpPr>
            <a:spLocks noGrp="1"/>
          </p:cNvSpPr>
          <p:nvPr>
            <p:ph idx="17" hasCustomPrompt="1"/>
          </p:nvPr>
        </p:nvSpPr>
        <p:spPr>
          <a:xfrm>
            <a:off x="4680000" y="2905963"/>
            <a:ext cx="4086000" cy="1444752"/>
          </a:xfrm>
          <a:prstGeom prst="rect">
            <a:avLst/>
          </a:prstGeom>
        </p:spPr>
        <p:txBody>
          <a:bodyPr/>
          <a:lstStyle>
            <a:lvl1pPr marL="180000" indent="-180000">
              <a:lnSpc>
                <a:spcPct val="100000"/>
              </a:lnSpc>
              <a:spcBef>
                <a:spcPts val="0"/>
              </a:spcBef>
              <a:buClr>
                <a:schemeClr val="tx2"/>
              </a:buClr>
              <a:buFont typeface="Arial" pitchFamily="34" charset="0"/>
              <a:buChar char="•"/>
              <a:defRPr sz="1800">
                <a:solidFill>
                  <a:schemeClr val="tx1"/>
                </a:solidFill>
                <a:latin typeface="Arial" pitchFamily="34" charset="0"/>
                <a:cs typeface="Arial" pitchFamily="34" charset="0"/>
              </a:defRPr>
            </a:lvl1pPr>
            <a:lvl2pPr marL="540000" indent="-180000">
              <a:lnSpc>
                <a:spcPct val="100000"/>
              </a:lnSpc>
              <a:spcBef>
                <a:spcPts val="0"/>
              </a:spcBef>
              <a:defRPr sz="1800" baseline="0">
                <a:solidFill>
                  <a:schemeClr val="tx1"/>
                </a:solidFill>
                <a:latin typeface="Arial" pitchFamily="34" charset="0"/>
                <a:cs typeface="Arial" pitchFamily="34" charset="0"/>
              </a:defRPr>
            </a:lvl2pPr>
            <a:lvl3pPr>
              <a:defRPr sz="1400" baseline="0">
                <a:latin typeface="Arial" pitchFamily="34" charset="0"/>
                <a:cs typeface="Arial" pitchFamily="34" charset="0"/>
              </a:defRPr>
            </a:lvl3pPr>
            <a:lvl4pPr marL="622800" indent="-180000">
              <a:defRPr sz="1400">
                <a:latin typeface="Arial" pitchFamily="34" charset="0"/>
                <a:cs typeface="Arial" pitchFamily="34" charset="0"/>
              </a:defRPr>
            </a:lvl4pPr>
            <a:lvl5pPr marL="622800">
              <a:defRPr sz="1400">
                <a:latin typeface="Arial" pitchFamily="34" charset="0"/>
                <a:cs typeface="Arial" pitchFamily="34" charset="0"/>
              </a:defRPr>
            </a:lvl5pPr>
            <a:lvl6pPr>
              <a:defRPr>
                <a:latin typeface="Arial" pitchFamily="34" charset="0"/>
                <a:cs typeface="Arial" pitchFamily="34" charset="0"/>
              </a:defRPr>
            </a:lvl6pPr>
          </a:lstStyle>
          <a:p>
            <a:r>
              <a:rPr lang="en-GB" noProof="0" dirty="0"/>
              <a:t>First level</a:t>
            </a:r>
          </a:p>
          <a:p>
            <a:pPr lvl="1"/>
            <a:r>
              <a:rPr lang="en-GB" noProof="0" dirty="0"/>
              <a:t>Second level</a:t>
            </a:r>
          </a:p>
          <a:p>
            <a:pPr lvl="1"/>
            <a:r>
              <a:rPr lang="en-GB" noProof="0" dirty="0"/>
              <a:t>Third level</a:t>
            </a:r>
          </a:p>
          <a:p>
            <a:pPr lvl="1"/>
            <a:r>
              <a:rPr lang="en-GB" noProof="0" dirty="0"/>
              <a:t>Fourth level</a:t>
            </a:r>
          </a:p>
        </p:txBody>
      </p:sp>
    </p:spTree>
    <p:extLst>
      <p:ext uri="{BB962C8B-B14F-4D97-AF65-F5344CB8AC3E}">
        <p14:creationId xmlns:p14="http://schemas.microsoft.com/office/powerpoint/2010/main" val="122276955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Body 1 with Content 3">
    <p:spTree>
      <p:nvGrpSpPr>
        <p:cNvPr id="1" name=""/>
        <p:cNvGrpSpPr/>
        <p:nvPr/>
      </p:nvGrpSpPr>
      <p:grpSpPr>
        <a:xfrm>
          <a:off x="0" y="0"/>
          <a:ext cx="0" cy="0"/>
          <a:chOff x="0" y="0"/>
          <a:chExt cx="0" cy="0"/>
        </a:xfrm>
      </p:grpSpPr>
      <p:sp>
        <p:nvSpPr>
          <p:cNvPr id="9" name="Content Placeholder 2"/>
          <p:cNvSpPr>
            <a:spLocks noGrp="1"/>
          </p:cNvSpPr>
          <p:nvPr>
            <p:ph idx="14"/>
          </p:nvPr>
        </p:nvSpPr>
        <p:spPr>
          <a:xfrm>
            <a:off x="237600" y="1237099"/>
            <a:ext cx="7056000" cy="1620000"/>
          </a:xfrm>
          <a:prstGeom prst="rect">
            <a:avLst/>
          </a:prstGeom>
        </p:spPr>
        <p:txBody>
          <a:bodyPr/>
          <a:lstStyle>
            <a:lvl1pPr marL="0" indent="0">
              <a:lnSpc>
                <a:spcPct val="100000"/>
              </a:lnSpc>
              <a:spcBef>
                <a:spcPts val="0"/>
              </a:spcBef>
              <a:buClr>
                <a:srgbClr val="830051"/>
              </a:buClr>
              <a:buFont typeface="Arial" pitchFamily="34" charset="0"/>
              <a:buNone/>
              <a:defRPr sz="1800">
                <a:solidFill>
                  <a:schemeClr val="tx1"/>
                </a:solidFill>
                <a:latin typeface="Arial" pitchFamily="34" charset="0"/>
                <a:cs typeface="Arial" pitchFamily="34" charset="0"/>
              </a:defRPr>
            </a:lvl1pPr>
            <a:lvl2pPr marL="405000" indent="-135000">
              <a:lnSpc>
                <a:spcPct val="100000"/>
              </a:lnSpc>
              <a:spcBef>
                <a:spcPts val="0"/>
              </a:spcBef>
              <a:buNone/>
              <a:defRPr sz="1350" baseline="0">
                <a:solidFill>
                  <a:schemeClr val="tx1"/>
                </a:solidFill>
                <a:latin typeface="Arial" pitchFamily="34" charset="0"/>
                <a:cs typeface="Arial" pitchFamily="34" charset="0"/>
              </a:defRPr>
            </a:lvl2pPr>
            <a:lvl3pPr>
              <a:defRPr sz="1050" baseline="0">
                <a:latin typeface="Arial" pitchFamily="34" charset="0"/>
                <a:cs typeface="Arial" pitchFamily="34" charset="0"/>
              </a:defRPr>
            </a:lvl3pPr>
            <a:lvl4pPr marL="467100" indent="-135000">
              <a:defRPr sz="1050">
                <a:latin typeface="Arial" pitchFamily="34" charset="0"/>
                <a:cs typeface="Arial" pitchFamily="34" charset="0"/>
              </a:defRPr>
            </a:lvl4pPr>
            <a:lvl5pPr marL="467100">
              <a:defRPr sz="1050">
                <a:latin typeface="Arial" pitchFamily="34" charset="0"/>
                <a:cs typeface="Arial" pitchFamily="34" charset="0"/>
              </a:defRPr>
            </a:lvl5pPr>
            <a:lvl6pPr>
              <a:defRPr>
                <a:latin typeface="Arial" pitchFamily="34" charset="0"/>
                <a:cs typeface="Arial" pitchFamily="34" charset="0"/>
              </a:defRPr>
            </a:lvl6pPr>
          </a:lstStyle>
          <a:p>
            <a:r>
              <a:rPr lang="en-GB" noProof="0" dirty="0"/>
              <a:t>Click to edit Master text styles</a:t>
            </a:r>
          </a:p>
        </p:txBody>
      </p:sp>
      <p:sp>
        <p:nvSpPr>
          <p:cNvPr id="8" name="Slide Number Placeholder 5"/>
          <p:cNvSpPr>
            <a:spLocks noGrp="1"/>
          </p:cNvSpPr>
          <p:nvPr>
            <p:ph type="sldNum" sz="quarter" idx="4"/>
          </p:nvPr>
        </p:nvSpPr>
        <p:spPr>
          <a:xfrm>
            <a:off x="318375" y="4846754"/>
            <a:ext cx="396000" cy="162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dirty="0"/>
          </a:p>
        </p:txBody>
      </p:sp>
      <p:sp>
        <p:nvSpPr>
          <p:cNvPr id="10" name="Title 8"/>
          <p:cNvSpPr>
            <a:spLocks noGrp="1"/>
          </p:cNvSpPr>
          <p:nvPr>
            <p:ph type="title" hasCustomPrompt="1"/>
          </p:nvPr>
        </p:nvSpPr>
        <p:spPr>
          <a:xfrm>
            <a:off x="237062" y="144000"/>
            <a:ext cx="8765651" cy="504000"/>
          </a:xfrm>
          <a:prstGeom prst="rect">
            <a:avLst/>
          </a:prstGeom>
        </p:spPr>
        <p:txBody>
          <a:bodyPr vert="horz"/>
          <a:lstStyle>
            <a:lvl1pPr algn="l" defTabSz="457200" rtl="0" eaLnBrk="1" latinLnBrk="0" hangingPunct="1">
              <a:lnSpc>
                <a:spcPct val="100000"/>
              </a:lnSpc>
              <a:spcBef>
                <a:spcPct val="0"/>
              </a:spcBef>
              <a:buNone/>
              <a:defRPr lang="en-GB" sz="2400" b="1" kern="1200" baseline="0" noProof="0" dirty="0">
                <a:solidFill>
                  <a:srgbClr val="830051"/>
                </a:solidFill>
                <a:latin typeface="Arial" pitchFamily="34" charset="0"/>
                <a:ea typeface="+mj-ea"/>
                <a:cs typeface="Arial" pitchFamily="34" charset="0"/>
              </a:defRPr>
            </a:lvl1pPr>
          </a:lstStyle>
          <a:p>
            <a:r>
              <a:rPr lang="en-GB" noProof="0" dirty="0"/>
              <a:t>Click to add title</a:t>
            </a:r>
          </a:p>
        </p:txBody>
      </p:sp>
      <p:sp>
        <p:nvSpPr>
          <p:cNvPr id="11" name="Content Placeholder 2"/>
          <p:cNvSpPr>
            <a:spLocks noGrp="1"/>
          </p:cNvSpPr>
          <p:nvPr>
            <p:ph idx="18" hasCustomPrompt="1"/>
          </p:nvPr>
        </p:nvSpPr>
        <p:spPr>
          <a:xfrm>
            <a:off x="237600" y="2903515"/>
            <a:ext cx="2664000" cy="1444752"/>
          </a:xfrm>
          <a:prstGeom prst="rect">
            <a:avLst/>
          </a:prstGeom>
        </p:spPr>
        <p:txBody>
          <a:bodyPr/>
          <a:lstStyle>
            <a:lvl1pPr marL="180000" indent="-180000">
              <a:lnSpc>
                <a:spcPct val="100000"/>
              </a:lnSpc>
              <a:spcBef>
                <a:spcPts val="0"/>
              </a:spcBef>
              <a:buClr>
                <a:schemeClr val="tx2"/>
              </a:buClr>
              <a:buFont typeface="Arial" pitchFamily="34" charset="0"/>
              <a:buChar char="•"/>
              <a:defRPr sz="1400">
                <a:solidFill>
                  <a:schemeClr val="tx1"/>
                </a:solidFill>
                <a:latin typeface="Arial" pitchFamily="34" charset="0"/>
                <a:cs typeface="Arial" pitchFamily="34" charset="0"/>
              </a:defRPr>
            </a:lvl1pPr>
            <a:lvl2pPr marL="540000" indent="-180000">
              <a:lnSpc>
                <a:spcPct val="100000"/>
              </a:lnSpc>
              <a:spcBef>
                <a:spcPts val="0"/>
              </a:spcBef>
              <a:defRPr sz="1400" baseline="0">
                <a:solidFill>
                  <a:schemeClr val="tx1"/>
                </a:solidFill>
                <a:latin typeface="Arial" pitchFamily="34" charset="0"/>
                <a:cs typeface="Arial" pitchFamily="34" charset="0"/>
              </a:defRPr>
            </a:lvl2pPr>
            <a:lvl3pPr>
              <a:defRPr sz="1400" baseline="0">
                <a:latin typeface="Arial" pitchFamily="34" charset="0"/>
                <a:cs typeface="Arial" pitchFamily="34" charset="0"/>
              </a:defRPr>
            </a:lvl3pPr>
            <a:lvl4pPr marL="622800" indent="-180000">
              <a:defRPr sz="1400">
                <a:latin typeface="Arial" pitchFamily="34" charset="0"/>
                <a:cs typeface="Arial" pitchFamily="34" charset="0"/>
              </a:defRPr>
            </a:lvl4pPr>
            <a:lvl5pPr marL="622800">
              <a:defRPr sz="1400">
                <a:latin typeface="Arial" pitchFamily="34" charset="0"/>
                <a:cs typeface="Arial" pitchFamily="34" charset="0"/>
              </a:defRPr>
            </a:lvl5pPr>
            <a:lvl6pPr>
              <a:defRPr>
                <a:latin typeface="Arial" pitchFamily="34" charset="0"/>
                <a:cs typeface="Arial" pitchFamily="34" charset="0"/>
              </a:defRPr>
            </a:lvl6pPr>
          </a:lstStyle>
          <a:p>
            <a:r>
              <a:rPr lang="en-GB" noProof="0" dirty="0"/>
              <a:t>First level</a:t>
            </a:r>
          </a:p>
          <a:p>
            <a:pPr lvl="1"/>
            <a:r>
              <a:rPr lang="en-GB" noProof="0" dirty="0"/>
              <a:t>Second level</a:t>
            </a:r>
          </a:p>
          <a:p>
            <a:pPr lvl="1"/>
            <a:r>
              <a:rPr lang="en-GB" noProof="0" dirty="0"/>
              <a:t>Third level</a:t>
            </a:r>
          </a:p>
          <a:p>
            <a:pPr lvl="1"/>
            <a:r>
              <a:rPr lang="en-GB" noProof="0" dirty="0"/>
              <a:t>Fourth level</a:t>
            </a:r>
          </a:p>
        </p:txBody>
      </p:sp>
      <p:sp>
        <p:nvSpPr>
          <p:cNvPr id="15" name="Content Placeholder 2"/>
          <p:cNvSpPr>
            <a:spLocks noGrp="1"/>
          </p:cNvSpPr>
          <p:nvPr>
            <p:ph idx="16" hasCustomPrompt="1"/>
          </p:nvPr>
        </p:nvSpPr>
        <p:spPr>
          <a:xfrm>
            <a:off x="3250223" y="2908267"/>
            <a:ext cx="2664000" cy="1440000"/>
          </a:xfrm>
          <a:prstGeom prst="rect">
            <a:avLst/>
          </a:prstGeom>
        </p:spPr>
        <p:txBody>
          <a:bodyPr/>
          <a:lstStyle>
            <a:lvl1pPr marL="135000" indent="-135000">
              <a:lnSpc>
                <a:spcPct val="100000"/>
              </a:lnSpc>
              <a:spcBef>
                <a:spcPts val="0"/>
              </a:spcBef>
              <a:buClr>
                <a:schemeClr val="tx2"/>
              </a:buClr>
              <a:buFont typeface="Arial" pitchFamily="34" charset="0"/>
              <a:buChar char="•"/>
              <a:defRPr sz="1400">
                <a:solidFill>
                  <a:schemeClr val="tx1"/>
                </a:solidFill>
                <a:latin typeface="Arial" pitchFamily="34" charset="0"/>
                <a:cs typeface="Arial" pitchFamily="34" charset="0"/>
              </a:defRPr>
            </a:lvl1pPr>
            <a:lvl2pPr marL="405000" indent="-135000">
              <a:lnSpc>
                <a:spcPct val="100000"/>
              </a:lnSpc>
              <a:spcBef>
                <a:spcPts val="0"/>
              </a:spcBef>
              <a:defRPr sz="1400" baseline="0">
                <a:solidFill>
                  <a:schemeClr val="tx1"/>
                </a:solidFill>
                <a:latin typeface="Arial" pitchFamily="34" charset="0"/>
                <a:cs typeface="Arial" pitchFamily="34" charset="0"/>
              </a:defRPr>
            </a:lvl2pPr>
            <a:lvl3pPr>
              <a:defRPr sz="1050" baseline="0">
                <a:latin typeface="Arial" pitchFamily="34" charset="0"/>
                <a:cs typeface="Arial" pitchFamily="34" charset="0"/>
              </a:defRPr>
            </a:lvl3pPr>
            <a:lvl4pPr marL="467100" indent="-135000">
              <a:defRPr sz="1050">
                <a:latin typeface="Arial" pitchFamily="34" charset="0"/>
                <a:cs typeface="Arial" pitchFamily="34" charset="0"/>
              </a:defRPr>
            </a:lvl4pPr>
            <a:lvl5pPr marL="467100">
              <a:defRPr sz="1050">
                <a:latin typeface="Arial" pitchFamily="34" charset="0"/>
                <a:cs typeface="Arial" pitchFamily="34" charset="0"/>
              </a:defRPr>
            </a:lvl5pPr>
            <a:lvl6pPr>
              <a:defRPr>
                <a:latin typeface="Arial" pitchFamily="34" charset="0"/>
                <a:cs typeface="Arial" pitchFamily="34" charset="0"/>
              </a:defRPr>
            </a:lvl6pPr>
          </a:lstStyle>
          <a:p>
            <a:r>
              <a:rPr lang="en-GB" noProof="0" dirty="0"/>
              <a:t>First level</a:t>
            </a:r>
          </a:p>
          <a:p>
            <a:pPr lvl="1"/>
            <a:r>
              <a:rPr lang="en-GB" noProof="0" dirty="0"/>
              <a:t>Second level</a:t>
            </a:r>
          </a:p>
          <a:p>
            <a:pPr lvl="1"/>
            <a:r>
              <a:rPr lang="en-GB" noProof="0" dirty="0"/>
              <a:t>Third level</a:t>
            </a:r>
          </a:p>
        </p:txBody>
      </p:sp>
      <p:sp>
        <p:nvSpPr>
          <p:cNvPr id="16" name="Content Placeholder 2"/>
          <p:cNvSpPr>
            <a:spLocks noGrp="1"/>
          </p:cNvSpPr>
          <p:nvPr>
            <p:ph idx="17" hasCustomPrompt="1"/>
          </p:nvPr>
        </p:nvSpPr>
        <p:spPr>
          <a:xfrm>
            <a:off x="6274223" y="2908267"/>
            <a:ext cx="2664000" cy="1440000"/>
          </a:xfrm>
          <a:prstGeom prst="rect">
            <a:avLst/>
          </a:prstGeom>
        </p:spPr>
        <p:txBody>
          <a:bodyPr/>
          <a:lstStyle>
            <a:lvl1pPr marL="135000" indent="-135000">
              <a:lnSpc>
                <a:spcPct val="100000"/>
              </a:lnSpc>
              <a:spcBef>
                <a:spcPts val="0"/>
              </a:spcBef>
              <a:buClr>
                <a:schemeClr val="tx2"/>
              </a:buClr>
              <a:buFont typeface="Arial" pitchFamily="34" charset="0"/>
              <a:buChar char="•"/>
              <a:defRPr sz="1400">
                <a:solidFill>
                  <a:schemeClr val="tx1"/>
                </a:solidFill>
                <a:latin typeface="Arial" pitchFamily="34" charset="0"/>
                <a:cs typeface="Arial" pitchFamily="34" charset="0"/>
              </a:defRPr>
            </a:lvl1pPr>
            <a:lvl2pPr marL="405000" indent="-135000">
              <a:lnSpc>
                <a:spcPct val="100000"/>
              </a:lnSpc>
              <a:spcBef>
                <a:spcPts val="0"/>
              </a:spcBef>
              <a:defRPr sz="1400" baseline="0">
                <a:solidFill>
                  <a:schemeClr val="tx1"/>
                </a:solidFill>
                <a:latin typeface="Arial" pitchFamily="34" charset="0"/>
                <a:cs typeface="Arial" pitchFamily="34" charset="0"/>
              </a:defRPr>
            </a:lvl2pPr>
            <a:lvl3pPr>
              <a:defRPr sz="1050" baseline="0">
                <a:latin typeface="Arial" pitchFamily="34" charset="0"/>
                <a:cs typeface="Arial" pitchFamily="34" charset="0"/>
              </a:defRPr>
            </a:lvl3pPr>
            <a:lvl4pPr marL="467100" indent="-135000">
              <a:defRPr sz="1050">
                <a:latin typeface="Arial" pitchFamily="34" charset="0"/>
                <a:cs typeface="Arial" pitchFamily="34" charset="0"/>
              </a:defRPr>
            </a:lvl4pPr>
            <a:lvl5pPr marL="467100">
              <a:defRPr sz="1050">
                <a:latin typeface="Arial" pitchFamily="34" charset="0"/>
                <a:cs typeface="Arial" pitchFamily="34" charset="0"/>
              </a:defRPr>
            </a:lvl5pPr>
            <a:lvl6pPr>
              <a:defRPr>
                <a:latin typeface="Arial" pitchFamily="34" charset="0"/>
                <a:cs typeface="Arial" pitchFamily="34" charset="0"/>
              </a:defRPr>
            </a:lvl6pPr>
          </a:lstStyle>
          <a:p>
            <a:r>
              <a:rPr lang="en-GB" noProof="0" dirty="0"/>
              <a:t>First level</a:t>
            </a:r>
          </a:p>
          <a:p>
            <a:pPr lvl="1"/>
            <a:r>
              <a:rPr lang="en-GB" noProof="0" dirty="0"/>
              <a:t>Second level</a:t>
            </a:r>
          </a:p>
          <a:p>
            <a:pPr lvl="1"/>
            <a:r>
              <a:rPr lang="en-GB" noProof="0" dirty="0"/>
              <a:t>Third level</a:t>
            </a:r>
          </a:p>
        </p:txBody>
      </p:sp>
    </p:spTree>
    <p:extLst>
      <p:ext uri="{BB962C8B-B14F-4D97-AF65-F5344CB8AC3E}">
        <p14:creationId xmlns:p14="http://schemas.microsoft.com/office/powerpoint/2010/main" val="354519363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Body Only 2">
    <p:spTree>
      <p:nvGrpSpPr>
        <p:cNvPr id="1" name=""/>
        <p:cNvGrpSpPr/>
        <p:nvPr/>
      </p:nvGrpSpPr>
      <p:grpSpPr>
        <a:xfrm>
          <a:off x="0" y="0"/>
          <a:ext cx="0" cy="0"/>
          <a:chOff x="0" y="0"/>
          <a:chExt cx="0" cy="0"/>
        </a:xfrm>
      </p:grpSpPr>
      <p:sp>
        <p:nvSpPr>
          <p:cNvPr id="7" name="Text Placeholder 3"/>
          <p:cNvSpPr>
            <a:spLocks noGrp="1"/>
          </p:cNvSpPr>
          <p:nvPr>
            <p:ph type="body" sz="quarter" idx="11"/>
          </p:nvPr>
        </p:nvSpPr>
        <p:spPr>
          <a:xfrm>
            <a:off x="237600" y="1237098"/>
            <a:ext cx="4086000" cy="1620000"/>
          </a:xfrm>
          <a:prstGeom prst="rect">
            <a:avLst/>
          </a:prstGeom>
        </p:spPr>
        <p:txBody>
          <a:bodyPr vert="horz"/>
          <a:lstStyle>
            <a:lvl1pPr marL="0" indent="0" algn="l">
              <a:spcBef>
                <a:spcPts val="0"/>
              </a:spcBef>
              <a:buNone/>
              <a:defRPr sz="1800" baseline="0">
                <a:solidFill>
                  <a:schemeClr val="tx1"/>
                </a:solidFill>
                <a:latin typeface="Arial" pitchFamily="34" charset="0"/>
                <a:cs typeface="Arial" pitchFamily="34" charset="0"/>
              </a:defRPr>
            </a:lvl1pPr>
            <a:lvl2pPr marL="342900" indent="0" algn="l">
              <a:buNone/>
              <a:defRPr sz="1050"/>
            </a:lvl2pPr>
            <a:lvl3pPr marL="685800" indent="0" algn="l">
              <a:buNone/>
              <a:defRPr sz="1050"/>
            </a:lvl3pPr>
            <a:lvl4pPr marL="1028700" indent="0" algn="l">
              <a:buNone/>
              <a:defRPr sz="1050"/>
            </a:lvl4pPr>
            <a:lvl5pPr marL="1371600" indent="0" algn="l">
              <a:buNone/>
              <a:defRPr sz="1050"/>
            </a:lvl5pPr>
          </a:lstStyle>
          <a:p>
            <a:pPr lvl="0"/>
            <a:r>
              <a:rPr lang="en-GB" noProof="0" dirty="0"/>
              <a:t>Click to edit Master text styles</a:t>
            </a:r>
          </a:p>
        </p:txBody>
      </p:sp>
      <p:sp>
        <p:nvSpPr>
          <p:cNvPr id="14" name="Text Placeholder 3"/>
          <p:cNvSpPr>
            <a:spLocks noGrp="1"/>
          </p:cNvSpPr>
          <p:nvPr>
            <p:ph type="body" sz="quarter" idx="12"/>
          </p:nvPr>
        </p:nvSpPr>
        <p:spPr>
          <a:xfrm>
            <a:off x="4680000" y="1237098"/>
            <a:ext cx="4086000" cy="1620000"/>
          </a:xfrm>
          <a:prstGeom prst="rect">
            <a:avLst/>
          </a:prstGeom>
        </p:spPr>
        <p:txBody>
          <a:bodyPr vert="horz"/>
          <a:lstStyle>
            <a:lvl1pPr marL="0" indent="0" algn="l">
              <a:spcBef>
                <a:spcPts val="0"/>
              </a:spcBef>
              <a:buNone/>
              <a:defRPr sz="1800" baseline="0">
                <a:solidFill>
                  <a:schemeClr val="tx1"/>
                </a:solidFill>
                <a:latin typeface="Arial" pitchFamily="34" charset="0"/>
                <a:cs typeface="Arial" pitchFamily="34" charset="0"/>
              </a:defRPr>
            </a:lvl1pPr>
            <a:lvl2pPr marL="342900" indent="0" algn="l">
              <a:buNone/>
              <a:defRPr sz="1050"/>
            </a:lvl2pPr>
            <a:lvl3pPr marL="685800" indent="0" algn="l">
              <a:buNone/>
              <a:defRPr sz="1050"/>
            </a:lvl3pPr>
            <a:lvl4pPr marL="1028700" indent="0" algn="l">
              <a:buNone/>
              <a:defRPr sz="1050"/>
            </a:lvl4pPr>
            <a:lvl5pPr marL="1371600" indent="0" algn="l">
              <a:buNone/>
              <a:defRPr sz="1050"/>
            </a:lvl5pPr>
          </a:lstStyle>
          <a:p>
            <a:pPr lvl="0"/>
            <a:r>
              <a:rPr lang="en-GB" noProof="0" dirty="0"/>
              <a:t>Click to edit Master text styles</a:t>
            </a:r>
          </a:p>
        </p:txBody>
      </p:sp>
      <p:sp>
        <p:nvSpPr>
          <p:cNvPr id="8" name="Slide Number Placeholder 5"/>
          <p:cNvSpPr>
            <a:spLocks noGrp="1"/>
          </p:cNvSpPr>
          <p:nvPr>
            <p:ph type="sldNum" sz="quarter" idx="4"/>
          </p:nvPr>
        </p:nvSpPr>
        <p:spPr>
          <a:xfrm>
            <a:off x="318375" y="4846754"/>
            <a:ext cx="396000" cy="162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dirty="0"/>
          </a:p>
        </p:txBody>
      </p:sp>
      <p:sp>
        <p:nvSpPr>
          <p:cNvPr id="9" name="Title 8"/>
          <p:cNvSpPr>
            <a:spLocks noGrp="1"/>
          </p:cNvSpPr>
          <p:nvPr>
            <p:ph type="title" hasCustomPrompt="1"/>
          </p:nvPr>
        </p:nvSpPr>
        <p:spPr>
          <a:xfrm>
            <a:off x="237062" y="144000"/>
            <a:ext cx="8765651" cy="504000"/>
          </a:xfrm>
          <a:prstGeom prst="rect">
            <a:avLst/>
          </a:prstGeom>
        </p:spPr>
        <p:txBody>
          <a:bodyPr vert="horz"/>
          <a:lstStyle>
            <a:lvl1pPr algn="l" defTabSz="457200" rtl="0" eaLnBrk="1" latinLnBrk="0" hangingPunct="1">
              <a:lnSpc>
                <a:spcPct val="100000"/>
              </a:lnSpc>
              <a:spcBef>
                <a:spcPct val="0"/>
              </a:spcBef>
              <a:buNone/>
              <a:defRPr lang="en-GB" sz="2400" b="1" kern="1200" baseline="0" noProof="0" dirty="0">
                <a:solidFill>
                  <a:srgbClr val="830051"/>
                </a:solidFill>
                <a:latin typeface="Arial" pitchFamily="34" charset="0"/>
                <a:ea typeface="+mj-ea"/>
                <a:cs typeface="Arial" pitchFamily="34" charset="0"/>
              </a:defRPr>
            </a:lvl1pPr>
          </a:lstStyle>
          <a:p>
            <a:r>
              <a:rPr lang="en-GB" noProof="0" dirty="0"/>
              <a:t>Click to add title</a:t>
            </a:r>
          </a:p>
        </p:txBody>
      </p:sp>
    </p:spTree>
    <p:extLst>
      <p:ext uri="{BB962C8B-B14F-4D97-AF65-F5344CB8AC3E}">
        <p14:creationId xmlns:p14="http://schemas.microsoft.com/office/powerpoint/2010/main" val="162786683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Body and Content Right 1">
    <p:spTree>
      <p:nvGrpSpPr>
        <p:cNvPr id="1" name=""/>
        <p:cNvGrpSpPr/>
        <p:nvPr/>
      </p:nvGrpSpPr>
      <p:grpSpPr>
        <a:xfrm>
          <a:off x="0" y="0"/>
          <a:ext cx="0" cy="0"/>
          <a:chOff x="0" y="0"/>
          <a:chExt cx="0" cy="0"/>
        </a:xfrm>
      </p:grpSpPr>
      <p:sp>
        <p:nvSpPr>
          <p:cNvPr id="7" name="Text Placeholder 3"/>
          <p:cNvSpPr>
            <a:spLocks noGrp="1"/>
          </p:cNvSpPr>
          <p:nvPr>
            <p:ph type="body" sz="quarter" idx="11"/>
          </p:nvPr>
        </p:nvSpPr>
        <p:spPr>
          <a:xfrm>
            <a:off x="237600" y="1237099"/>
            <a:ext cx="4086000" cy="1620000"/>
          </a:xfrm>
          <a:prstGeom prst="rect">
            <a:avLst/>
          </a:prstGeom>
        </p:spPr>
        <p:txBody>
          <a:bodyPr vert="horz"/>
          <a:lstStyle>
            <a:lvl1pPr marL="0" indent="0" algn="l">
              <a:spcBef>
                <a:spcPts val="0"/>
              </a:spcBef>
              <a:buNone/>
              <a:defRPr sz="1800" baseline="0">
                <a:solidFill>
                  <a:schemeClr val="tx1"/>
                </a:solidFill>
                <a:latin typeface="Arial" pitchFamily="34" charset="0"/>
                <a:cs typeface="Arial" pitchFamily="34" charset="0"/>
              </a:defRPr>
            </a:lvl1pPr>
            <a:lvl2pPr marL="342900" indent="0" algn="l">
              <a:buNone/>
              <a:defRPr sz="1050"/>
            </a:lvl2pPr>
            <a:lvl3pPr marL="685800" indent="0" algn="l">
              <a:buNone/>
              <a:defRPr sz="1050"/>
            </a:lvl3pPr>
            <a:lvl4pPr marL="1028700" indent="0" algn="l">
              <a:buNone/>
              <a:defRPr sz="1050"/>
            </a:lvl4pPr>
            <a:lvl5pPr marL="1371600" indent="0" algn="l">
              <a:buNone/>
              <a:defRPr sz="1050"/>
            </a:lvl5pPr>
          </a:lstStyle>
          <a:p>
            <a:pPr lvl="0"/>
            <a:r>
              <a:rPr lang="en-GB" noProof="0" dirty="0"/>
              <a:t>Click to edit Master text styles</a:t>
            </a:r>
          </a:p>
        </p:txBody>
      </p:sp>
      <p:sp>
        <p:nvSpPr>
          <p:cNvPr id="9" name="Slide Number Placeholder 5"/>
          <p:cNvSpPr>
            <a:spLocks noGrp="1"/>
          </p:cNvSpPr>
          <p:nvPr>
            <p:ph type="sldNum" sz="quarter" idx="4"/>
          </p:nvPr>
        </p:nvSpPr>
        <p:spPr>
          <a:xfrm>
            <a:off x="318375" y="4846754"/>
            <a:ext cx="396000" cy="162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dirty="0"/>
          </a:p>
        </p:txBody>
      </p:sp>
      <p:sp>
        <p:nvSpPr>
          <p:cNvPr id="10" name="Title 8"/>
          <p:cNvSpPr>
            <a:spLocks noGrp="1"/>
          </p:cNvSpPr>
          <p:nvPr>
            <p:ph type="title" hasCustomPrompt="1"/>
          </p:nvPr>
        </p:nvSpPr>
        <p:spPr>
          <a:xfrm>
            <a:off x="237062" y="144000"/>
            <a:ext cx="8765651" cy="504000"/>
          </a:xfrm>
          <a:prstGeom prst="rect">
            <a:avLst/>
          </a:prstGeom>
        </p:spPr>
        <p:txBody>
          <a:bodyPr vert="horz"/>
          <a:lstStyle>
            <a:lvl1pPr algn="l" defTabSz="457200" rtl="0" eaLnBrk="1" latinLnBrk="0" hangingPunct="1">
              <a:lnSpc>
                <a:spcPct val="100000"/>
              </a:lnSpc>
              <a:spcBef>
                <a:spcPct val="0"/>
              </a:spcBef>
              <a:buNone/>
              <a:defRPr lang="en-GB" sz="2400" b="1" kern="1200" baseline="0" noProof="0" dirty="0">
                <a:solidFill>
                  <a:srgbClr val="830051"/>
                </a:solidFill>
                <a:latin typeface="Arial" pitchFamily="34" charset="0"/>
                <a:ea typeface="+mj-ea"/>
                <a:cs typeface="Arial" pitchFamily="34" charset="0"/>
              </a:defRPr>
            </a:lvl1pPr>
          </a:lstStyle>
          <a:p>
            <a:r>
              <a:rPr lang="en-GB" noProof="0" dirty="0"/>
              <a:t>Click to add title</a:t>
            </a:r>
          </a:p>
        </p:txBody>
      </p:sp>
      <p:sp>
        <p:nvSpPr>
          <p:cNvPr id="6" name="Content Placeholder 2"/>
          <p:cNvSpPr>
            <a:spLocks noGrp="1"/>
          </p:cNvSpPr>
          <p:nvPr>
            <p:ph idx="15" hasCustomPrompt="1"/>
          </p:nvPr>
        </p:nvSpPr>
        <p:spPr>
          <a:xfrm>
            <a:off x="4680000" y="1234440"/>
            <a:ext cx="4086000" cy="1618488"/>
          </a:xfrm>
          <a:prstGeom prst="rect">
            <a:avLst/>
          </a:prstGeom>
        </p:spPr>
        <p:txBody>
          <a:bodyPr/>
          <a:lstStyle>
            <a:lvl1pPr marL="180000" indent="-180000">
              <a:lnSpc>
                <a:spcPct val="100000"/>
              </a:lnSpc>
              <a:spcBef>
                <a:spcPts val="0"/>
              </a:spcBef>
              <a:buClr>
                <a:srgbClr val="830051"/>
              </a:buClr>
              <a:buFont typeface="Arial" pitchFamily="34" charset="0"/>
              <a:buChar char="•"/>
              <a:defRPr sz="1800">
                <a:solidFill>
                  <a:schemeClr val="tx1"/>
                </a:solidFill>
                <a:latin typeface="Arial" pitchFamily="34" charset="0"/>
                <a:cs typeface="Arial" pitchFamily="34" charset="0"/>
              </a:defRPr>
            </a:lvl1pPr>
            <a:lvl2pPr marL="540000" indent="-180000">
              <a:lnSpc>
                <a:spcPct val="100000"/>
              </a:lnSpc>
              <a:spcBef>
                <a:spcPts val="0"/>
              </a:spcBef>
              <a:defRPr sz="1800" baseline="0">
                <a:solidFill>
                  <a:schemeClr val="tx1"/>
                </a:solidFill>
                <a:latin typeface="Arial" pitchFamily="34" charset="0"/>
                <a:cs typeface="Arial" pitchFamily="34" charset="0"/>
              </a:defRPr>
            </a:lvl2pPr>
            <a:lvl3pPr>
              <a:defRPr sz="1400" baseline="0">
                <a:latin typeface="Arial" pitchFamily="34" charset="0"/>
                <a:cs typeface="Arial" pitchFamily="34" charset="0"/>
              </a:defRPr>
            </a:lvl3pPr>
            <a:lvl4pPr marL="622800" indent="-180000">
              <a:defRPr sz="1400">
                <a:latin typeface="Arial" pitchFamily="34" charset="0"/>
                <a:cs typeface="Arial" pitchFamily="34" charset="0"/>
              </a:defRPr>
            </a:lvl4pPr>
            <a:lvl5pPr marL="622800">
              <a:defRPr sz="1400">
                <a:latin typeface="Arial" pitchFamily="34" charset="0"/>
                <a:cs typeface="Arial" pitchFamily="34" charset="0"/>
              </a:defRPr>
            </a:lvl5pPr>
            <a:lvl6pPr>
              <a:defRPr>
                <a:latin typeface="Arial" pitchFamily="34" charset="0"/>
                <a:cs typeface="Arial" pitchFamily="34" charset="0"/>
              </a:defRPr>
            </a:lvl6pPr>
          </a:lstStyle>
          <a:p>
            <a:r>
              <a:rPr lang="en-GB" noProof="0" dirty="0"/>
              <a:t>First level</a:t>
            </a:r>
          </a:p>
          <a:p>
            <a:pPr lvl="1"/>
            <a:r>
              <a:rPr lang="en-GB" noProof="0" dirty="0"/>
              <a:t>Second level</a:t>
            </a:r>
          </a:p>
          <a:p>
            <a:pPr lvl="1"/>
            <a:r>
              <a:rPr lang="en-GB" noProof="0" dirty="0"/>
              <a:t>Third level</a:t>
            </a:r>
          </a:p>
          <a:p>
            <a:pPr lvl="1"/>
            <a:r>
              <a:rPr lang="en-GB" noProof="0" dirty="0"/>
              <a:t>Fourth level</a:t>
            </a:r>
          </a:p>
        </p:txBody>
      </p:sp>
    </p:spTree>
    <p:extLst>
      <p:ext uri="{BB962C8B-B14F-4D97-AF65-F5344CB8AC3E}">
        <p14:creationId xmlns:p14="http://schemas.microsoft.com/office/powerpoint/2010/main" val="200586250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Body and Content Right 2">
    <p:spTree>
      <p:nvGrpSpPr>
        <p:cNvPr id="1" name=""/>
        <p:cNvGrpSpPr/>
        <p:nvPr/>
      </p:nvGrpSpPr>
      <p:grpSpPr>
        <a:xfrm>
          <a:off x="0" y="0"/>
          <a:ext cx="0" cy="0"/>
          <a:chOff x="0" y="0"/>
          <a:chExt cx="0" cy="0"/>
        </a:xfrm>
      </p:grpSpPr>
      <p:sp>
        <p:nvSpPr>
          <p:cNvPr id="7" name="Text Placeholder 3"/>
          <p:cNvSpPr>
            <a:spLocks noGrp="1"/>
          </p:cNvSpPr>
          <p:nvPr>
            <p:ph type="body" sz="quarter" idx="11"/>
          </p:nvPr>
        </p:nvSpPr>
        <p:spPr>
          <a:xfrm>
            <a:off x="237600" y="1237099"/>
            <a:ext cx="4086000" cy="1620000"/>
          </a:xfrm>
          <a:prstGeom prst="rect">
            <a:avLst/>
          </a:prstGeom>
        </p:spPr>
        <p:txBody>
          <a:bodyPr vert="horz"/>
          <a:lstStyle>
            <a:lvl1pPr marL="0" indent="0" algn="l">
              <a:spcBef>
                <a:spcPts val="0"/>
              </a:spcBef>
              <a:buNone/>
              <a:defRPr sz="1800" baseline="0">
                <a:solidFill>
                  <a:schemeClr val="tx1"/>
                </a:solidFill>
                <a:latin typeface="Arial" pitchFamily="34" charset="0"/>
                <a:cs typeface="Arial" pitchFamily="34" charset="0"/>
              </a:defRPr>
            </a:lvl1pPr>
            <a:lvl2pPr marL="342900" indent="0" algn="l">
              <a:buNone/>
              <a:defRPr sz="1050"/>
            </a:lvl2pPr>
            <a:lvl3pPr marL="685800" indent="0" algn="l">
              <a:buNone/>
              <a:defRPr sz="1050"/>
            </a:lvl3pPr>
            <a:lvl4pPr marL="1028700" indent="0" algn="l">
              <a:buNone/>
              <a:defRPr sz="1050"/>
            </a:lvl4pPr>
            <a:lvl5pPr marL="1371600" indent="0" algn="l">
              <a:buNone/>
              <a:defRPr sz="1050"/>
            </a:lvl5pPr>
          </a:lstStyle>
          <a:p>
            <a:pPr lvl="0"/>
            <a:r>
              <a:rPr lang="en-GB" noProof="0" dirty="0"/>
              <a:t>Click to edit Master text styles</a:t>
            </a:r>
          </a:p>
        </p:txBody>
      </p:sp>
      <p:sp>
        <p:nvSpPr>
          <p:cNvPr id="10" name="Slide Number Placeholder 5"/>
          <p:cNvSpPr>
            <a:spLocks noGrp="1"/>
          </p:cNvSpPr>
          <p:nvPr>
            <p:ph type="sldNum" sz="quarter" idx="4"/>
          </p:nvPr>
        </p:nvSpPr>
        <p:spPr>
          <a:xfrm>
            <a:off x="318375" y="4846754"/>
            <a:ext cx="396000" cy="162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dirty="0"/>
          </a:p>
        </p:txBody>
      </p:sp>
      <p:sp>
        <p:nvSpPr>
          <p:cNvPr id="11" name="Title 8"/>
          <p:cNvSpPr>
            <a:spLocks noGrp="1"/>
          </p:cNvSpPr>
          <p:nvPr>
            <p:ph type="title" hasCustomPrompt="1"/>
          </p:nvPr>
        </p:nvSpPr>
        <p:spPr>
          <a:xfrm>
            <a:off x="237062" y="144000"/>
            <a:ext cx="8765651" cy="504000"/>
          </a:xfrm>
          <a:prstGeom prst="rect">
            <a:avLst/>
          </a:prstGeom>
        </p:spPr>
        <p:txBody>
          <a:bodyPr vert="horz"/>
          <a:lstStyle>
            <a:lvl1pPr algn="l" defTabSz="457200" rtl="0" eaLnBrk="1" latinLnBrk="0" hangingPunct="1">
              <a:lnSpc>
                <a:spcPct val="100000"/>
              </a:lnSpc>
              <a:spcBef>
                <a:spcPct val="0"/>
              </a:spcBef>
              <a:buNone/>
              <a:defRPr lang="en-GB" sz="2400" b="1" kern="1200" baseline="0" noProof="0" dirty="0">
                <a:solidFill>
                  <a:srgbClr val="830051"/>
                </a:solidFill>
                <a:latin typeface="Arial" pitchFamily="34" charset="0"/>
                <a:ea typeface="+mj-ea"/>
                <a:cs typeface="Arial" pitchFamily="34" charset="0"/>
              </a:defRPr>
            </a:lvl1pPr>
          </a:lstStyle>
          <a:p>
            <a:r>
              <a:rPr lang="en-GB" noProof="0" dirty="0"/>
              <a:t>Click to add title</a:t>
            </a:r>
          </a:p>
        </p:txBody>
      </p:sp>
      <p:sp>
        <p:nvSpPr>
          <p:cNvPr id="8" name="Content Placeholder 2"/>
          <p:cNvSpPr>
            <a:spLocks noGrp="1"/>
          </p:cNvSpPr>
          <p:nvPr>
            <p:ph idx="17" hasCustomPrompt="1"/>
          </p:nvPr>
        </p:nvSpPr>
        <p:spPr>
          <a:xfrm>
            <a:off x="4678499" y="2725591"/>
            <a:ext cx="4086000" cy="1618488"/>
          </a:xfrm>
          <a:prstGeom prst="rect">
            <a:avLst/>
          </a:prstGeom>
        </p:spPr>
        <p:txBody>
          <a:bodyPr/>
          <a:lstStyle>
            <a:lvl1pPr marL="180000" indent="-180000">
              <a:lnSpc>
                <a:spcPct val="100000"/>
              </a:lnSpc>
              <a:spcBef>
                <a:spcPts val="0"/>
              </a:spcBef>
              <a:buClr>
                <a:srgbClr val="830051"/>
              </a:buClr>
              <a:buFont typeface="Arial" pitchFamily="34" charset="0"/>
              <a:buChar char="•"/>
              <a:defRPr sz="1800">
                <a:solidFill>
                  <a:schemeClr val="tx1"/>
                </a:solidFill>
                <a:latin typeface="Arial" pitchFamily="34" charset="0"/>
                <a:cs typeface="Arial" pitchFamily="34" charset="0"/>
              </a:defRPr>
            </a:lvl1pPr>
            <a:lvl2pPr marL="540000" indent="-180000">
              <a:lnSpc>
                <a:spcPct val="100000"/>
              </a:lnSpc>
              <a:spcBef>
                <a:spcPts val="0"/>
              </a:spcBef>
              <a:defRPr sz="1800" baseline="0">
                <a:solidFill>
                  <a:schemeClr val="tx1"/>
                </a:solidFill>
                <a:latin typeface="Arial" pitchFamily="34" charset="0"/>
                <a:cs typeface="Arial" pitchFamily="34" charset="0"/>
              </a:defRPr>
            </a:lvl2pPr>
            <a:lvl3pPr>
              <a:defRPr sz="1400" baseline="0">
                <a:latin typeface="Arial" pitchFamily="34" charset="0"/>
                <a:cs typeface="Arial" pitchFamily="34" charset="0"/>
              </a:defRPr>
            </a:lvl3pPr>
            <a:lvl4pPr marL="622800" indent="-180000">
              <a:defRPr sz="1400">
                <a:latin typeface="Arial" pitchFamily="34" charset="0"/>
                <a:cs typeface="Arial" pitchFamily="34" charset="0"/>
              </a:defRPr>
            </a:lvl4pPr>
            <a:lvl5pPr marL="622800">
              <a:defRPr sz="1400">
                <a:latin typeface="Arial" pitchFamily="34" charset="0"/>
                <a:cs typeface="Arial" pitchFamily="34" charset="0"/>
              </a:defRPr>
            </a:lvl5pPr>
            <a:lvl6pPr>
              <a:defRPr>
                <a:latin typeface="Arial" pitchFamily="34" charset="0"/>
                <a:cs typeface="Arial" pitchFamily="34" charset="0"/>
              </a:defRPr>
            </a:lvl6pPr>
          </a:lstStyle>
          <a:p>
            <a:r>
              <a:rPr lang="en-GB" noProof="0" dirty="0"/>
              <a:t>First level</a:t>
            </a:r>
          </a:p>
          <a:p>
            <a:pPr lvl="1"/>
            <a:r>
              <a:rPr lang="en-GB" noProof="0" dirty="0"/>
              <a:t>Second level</a:t>
            </a:r>
          </a:p>
          <a:p>
            <a:pPr lvl="1"/>
            <a:r>
              <a:rPr lang="en-GB" noProof="0" dirty="0"/>
              <a:t>Third level</a:t>
            </a:r>
          </a:p>
          <a:p>
            <a:pPr lvl="1"/>
            <a:r>
              <a:rPr lang="en-GB" noProof="0" dirty="0"/>
              <a:t>Fourth level</a:t>
            </a:r>
          </a:p>
        </p:txBody>
      </p:sp>
      <p:sp>
        <p:nvSpPr>
          <p:cNvPr id="9" name="Content Placeholder 2"/>
          <p:cNvSpPr>
            <a:spLocks noGrp="1"/>
          </p:cNvSpPr>
          <p:nvPr>
            <p:ph idx="16" hasCustomPrompt="1"/>
          </p:nvPr>
        </p:nvSpPr>
        <p:spPr>
          <a:xfrm>
            <a:off x="4680000" y="1234440"/>
            <a:ext cx="4086000" cy="1371600"/>
          </a:xfrm>
          <a:prstGeom prst="rect">
            <a:avLst/>
          </a:prstGeom>
        </p:spPr>
        <p:txBody>
          <a:bodyPr/>
          <a:lstStyle>
            <a:lvl1pPr marL="180000" indent="-180000">
              <a:lnSpc>
                <a:spcPct val="100000"/>
              </a:lnSpc>
              <a:spcBef>
                <a:spcPts val="0"/>
              </a:spcBef>
              <a:buClr>
                <a:srgbClr val="830051"/>
              </a:buClr>
              <a:buFont typeface="Arial" pitchFamily="34" charset="0"/>
              <a:buChar char="•"/>
              <a:defRPr sz="1800">
                <a:solidFill>
                  <a:schemeClr val="tx1"/>
                </a:solidFill>
                <a:latin typeface="Arial" pitchFamily="34" charset="0"/>
                <a:cs typeface="Arial" pitchFamily="34" charset="0"/>
              </a:defRPr>
            </a:lvl1pPr>
            <a:lvl2pPr marL="540000" indent="-180000">
              <a:lnSpc>
                <a:spcPct val="100000"/>
              </a:lnSpc>
              <a:spcBef>
                <a:spcPts val="0"/>
              </a:spcBef>
              <a:defRPr sz="1800" baseline="0">
                <a:solidFill>
                  <a:schemeClr val="tx1"/>
                </a:solidFill>
                <a:latin typeface="Arial" pitchFamily="34" charset="0"/>
                <a:cs typeface="Arial" pitchFamily="34" charset="0"/>
              </a:defRPr>
            </a:lvl2pPr>
            <a:lvl3pPr>
              <a:defRPr sz="1400" baseline="0">
                <a:latin typeface="Arial" pitchFamily="34" charset="0"/>
                <a:cs typeface="Arial" pitchFamily="34" charset="0"/>
              </a:defRPr>
            </a:lvl3pPr>
            <a:lvl4pPr marL="622800" indent="-180000">
              <a:defRPr sz="1400">
                <a:latin typeface="Arial" pitchFamily="34" charset="0"/>
                <a:cs typeface="Arial" pitchFamily="34" charset="0"/>
              </a:defRPr>
            </a:lvl4pPr>
            <a:lvl5pPr marL="622800">
              <a:defRPr sz="1400">
                <a:latin typeface="Arial" pitchFamily="34" charset="0"/>
                <a:cs typeface="Arial" pitchFamily="34" charset="0"/>
              </a:defRPr>
            </a:lvl5pPr>
            <a:lvl6pPr>
              <a:defRPr>
                <a:latin typeface="Arial" pitchFamily="34" charset="0"/>
                <a:cs typeface="Arial" pitchFamily="34" charset="0"/>
              </a:defRPr>
            </a:lvl6pPr>
          </a:lstStyle>
          <a:p>
            <a:r>
              <a:rPr lang="en-GB" noProof="0" dirty="0"/>
              <a:t>First level</a:t>
            </a:r>
          </a:p>
          <a:p>
            <a:pPr lvl="1"/>
            <a:r>
              <a:rPr lang="en-GB" noProof="0" dirty="0"/>
              <a:t>Second level</a:t>
            </a:r>
          </a:p>
          <a:p>
            <a:pPr lvl="1"/>
            <a:r>
              <a:rPr lang="en-GB" noProof="0" dirty="0"/>
              <a:t>Third level</a:t>
            </a:r>
          </a:p>
          <a:p>
            <a:pPr lvl="1"/>
            <a:r>
              <a:rPr lang="en-GB" noProof="0" dirty="0"/>
              <a:t>Fourth level</a:t>
            </a:r>
          </a:p>
        </p:txBody>
      </p:sp>
    </p:spTree>
    <p:extLst>
      <p:ext uri="{BB962C8B-B14F-4D97-AF65-F5344CB8AC3E}">
        <p14:creationId xmlns:p14="http://schemas.microsoft.com/office/powerpoint/2010/main" val="162410745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Double Content">
    <p:spTree>
      <p:nvGrpSpPr>
        <p:cNvPr id="1" name=""/>
        <p:cNvGrpSpPr/>
        <p:nvPr/>
      </p:nvGrpSpPr>
      <p:grpSpPr>
        <a:xfrm>
          <a:off x="0" y="0"/>
          <a:ext cx="0" cy="0"/>
          <a:chOff x="0" y="0"/>
          <a:chExt cx="0" cy="0"/>
        </a:xfrm>
      </p:grpSpPr>
      <p:sp>
        <p:nvSpPr>
          <p:cNvPr id="7" name="Slide Number Placeholder 5"/>
          <p:cNvSpPr>
            <a:spLocks noGrp="1"/>
          </p:cNvSpPr>
          <p:nvPr>
            <p:ph type="sldNum" sz="quarter" idx="4"/>
          </p:nvPr>
        </p:nvSpPr>
        <p:spPr>
          <a:xfrm>
            <a:off x="318375" y="4846754"/>
            <a:ext cx="396000" cy="162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dirty="0"/>
          </a:p>
        </p:txBody>
      </p:sp>
      <p:sp>
        <p:nvSpPr>
          <p:cNvPr id="8" name="Title 8"/>
          <p:cNvSpPr>
            <a:spLocks noGrp="1"/>
          </p:cNvSpPr>
          <p:nvPr>
            <p:ph type="title" hasCustomPrompt="1"/>
          </p:nvPr>
        </p:nvSpPr>
        <p:spPr>
          <a:xfrm>
            <a:off x="237062" y="144000"/>
            <a:ext cx="8765651" cy="504000"/>
          </a:xfrm>
          <a:prstGeom prst="rect">
            <a:avLst/>
          </a:prstGeom>
        </p:spPr>
        <p:txBody>
          <a:bodyPr vert="horz"/>
          <a:lstStyle>
            <a:lvl1pPr algn="l" defTabSz="457200" rtl="0" eaLnBrk="1" latinLnBrk="0" hangingPunct="1">
              <a:lnSpc>
                <a:spcPct val="100000"/>
              </a:lnSpc>
              <a:spcBef>
                <a:spcPct val="0"/>
              </a:spcBef>
              <a:buNone/>
              <a:defRPr lang="en-GB" sz="2400" b="1" kern="1200" baseline="0" noProof="0" dirty="0">
                <a:solidFill>
                  <a:srgbClr val="830051"/>
                </a:solidFill>
                <a:latin typeface="Arial" pitchFamily="34" charset="0"/>
                <a:ea typeface="+mj-ea"/>
                <a:cs typeface="Arial" pitchFamily="34" charset="0"/>
              </a:defRPr>
            </a:lvl1pPr>
          </a:lstStyle>
          <a:p>
            <a:r>
              <a:rPr lang="en-GB" noProof="0" dirty="0"/>
              <a:t>Click to add title</a:t>
            </a:r>
          </a:p>
        </p:txBody>
      </p:sp>
      <p:sp>
        <p:nvSpPr>
          <p:cNvPr id="6" name="Content Placeholder 2"/>
          <p:cNvSpPr>
            <a:spLocks noGrp="1"/>
          </p:cNvSpPr>
          <p:nvPr>
            <p:ph idx="16" hasCustomPrompt="1"/>
          </p:nvPr>
        </p:nvSpPr>
        <p:spPr>
          <a:xfrm>
            <a:off x="237061" y="1234440"/>
            <a:ext cx="4086000" cy="1618488"/>
          </a:xfrm>
          <a:prstGeom prst="rect">
            <a:avLst/>
          </a:prstGeom>
        </p:spPr>
        <p:txBody>
          <a:bodyPr/>
          <a:lstStyle>
            <a:lvl1pPr marL="180000" indent="-180000">
              <a:lnSpc>
                <a:spcPct val="100000"/>
              </a:lnSpc>
              <a:spcBef>
                <a:spcPts val="0"/>
              </a:spcBef>
              <a:buClr>
                <a:srgbClr val="830051"/>
              </a:buClr>
              <a:buFont typeface="Arial" pitchFamily="34" charset="0"/>
              <a:buChar char="•"/>
              <a:defRPr sz="1800">
                <a:solidFill>
                  <a:schemeClr val="tx1"/>
                </a:solidFill>
                <a:latin typeface="Arial" pitchFamily="34" charset="0"/>
                <a:cs typeface="Arial" pitchFamily="34" charset="0"/>
              </a:defRPr>
            </a:lvl1pPr>
            <a:lvl2pPr marL="540000" indent="-180000">
              <a:lnSpc>
                <a:spcPct val="100000"/>
              </a:lnSpc>
              <a:spcBef>
                <a:spcPts val="0"/>
              </a:spcBef>
              <a:defRPr sz="1800" baseline="0">
                <a:solidFill>
                  <a:schemeClr val="tx1"/>
                </a:solidFill>
                <a:latin typeface="Arial" pitchFamily="34" charset="0"/>
                <a:cs typeface="Arial" pitchFamily="34" charset="0"/>
              </a:defRPr>
            </a:lvl2pPr>
            <a:lvl3pPr>
              <a:defRPr sz="1400" baseline="0">
                <a:latin typeface="Arial" pitchFamily="34" charset="0"/>
                <a:cs typeface="Arial" pitchFamily="34" charset="0"/>
              </a:defRPr>
            </a:lvl3pPr>
            <a:lvl4pPr marL="622800" indent="-180000">
              <a:defRPr sz="1400">
                <a:latin typeface="Arial" pitchFamily="34" charset="0"/>
                <a:cs typeface="Arial" pitchFamily="34" charset="0"/>
              </a:defRPr>
            </a:lvl4pPr>
            <a:lvl5pPr marL="622800">
              <a:defRPr sz="1400">
                <a:latin typeface="Arial" pitchFamily="34" charset="0"/>
                <a:cs typeface="Arial" pitchFamily="34" charset="0"/>
              </a:defRPr>
            </a:lvl5pPr>
            <a:lvl6pPr>
              <a:defRPr>
                <a:latin typeface="Arial" pitchFamily="34" charset="0"/>
                <a:cs typeface="Arial" pitchFamily="34" charset="0"/>
              </a:defRPr>
            </a:lvl6pPr>
          </a:lstStyle>
          <a:p>
            <a:r>
              <a:rPr lang="en-GB" noProof="0" dirty="0"/>
              <a:t>First level</a:t>
            </a:r>
          </a:p>
          <a:p>
            <a:pPr lvl="1"/>
            <a:r>
              <a:rPr lang="en-GB" noProof="0" dirty="0"/>
              <a:t>Second level</a:t>
            </a:r>
          </a:p>
          <a:p>
            <a:pPr lvl="1"/>
            <a:r>
              <a:rPr lang="en-GB" noProof="0" dirty="0"/>
              <a:t>Third level</a:t>
            </a:r>
          </a:p>
          <a:p>
            <a:pPr lvl="1"/>
            <a:r>
              <a:rPr lang="en-GB" noProof="0" dirty="0"/>
              <a:t>Fourth level</a:t>
            </a:r>
          </a:p>
        </p:txBody>
      </p:sp>
      <p:sp>
        <p:nvSpPr>
          <p:cNvPr id="11" name="Content Placeholder 2"/>
          <p:cNvSpPr>
            <a:spLocks noGrp="1"/>
          </p:cNvSpPr>
          <p:nvPr>
            <p:ph idx="17" hasCustomPrompt="1"/>
          </p:nvPr>
        </p:nvSpPr>
        <p:spPr>
          <a:xfrm>
            <a:off x="4680000" y="1234440"/>
            <a:ext cx="4086000" cy="1618488"/>
          </a:xfrm>
          <a:prstGeom prst="rect">
            <a:avLst/>
          </a:prstGeom>
        </p:spPr>
        <p:txBody>
          <a:bodyPr/>
          <a:lstStyle>
            <a:lvl1pPr marL="180000" indent="-180000">
              <a:lnSpc>
                <a:spcPct val="100000"/>
              </a:lnSpc>
              <a:spcBef>
                <a:spcPts val="0"/>
              </a:spcBef>
              <a:buClr>
                <a:srgbClr val="830051"/>
              </a:buClr>
              <a:buFont typeface="Arial" pitchFamily="34" charset="0"/>
              <a:buChar char="•"/>
              <a:defRPr sz="1800">
                <a:solidFill>
                  <a:schemeClr val="tx1"/>
                </a:solidFill>
                <a:latin typeface="Arial" pitchFamily="34" charset="0"/>
                <a:cs typeface="Arial" pitchFamily="34" charset="0"/>
              </a:defRPr>
            </a:lvl1pPr>
            <a:lvl2pPr marL="540000" indent="-180000">
              <a:lnSpc>
                <a:spcPct val="100000"/>
              </a:lnSpc>
              <a:spcBef>
                <a:spcPts val="0"/>
              </a:spcBef>
              <a:defRPr sz="1800" baseline="0">
                <a:solidFill>
                  <a:schemeClr val="tx1"/>
                </a:solidFill>
                <a:latin typeface="Arial" pitchFamily="34" charset="0"/>
                <a:cs typeface="Arial" pitchFamily="34" charset="0"/>
              </a:defRPr>
            </a:lvl2pPr>
            <a:lvl3pPr>
              <a:defRPr sz="1400" baseline="0">
                <a:latin typeface="Arial" pitchFamily="34" charset="0"/>
                <a:cs typeface="Arial" pitchFamily="34" charset="0"/>
              </a:defRPr>
            </a:lvl3pPr>
            <a:lvl4pPr marL="622800" indent="-180000">
              <a:defRPr sz="1400">
                <a:latin typeface="Arial" pitchFamily="34" charset="0"/>
                <a:cs typeface="Arial" pitchFamily="34" charset="0"/>
              </a:defRPr>
            </a:lvl4pPr>
            <a:lvl5pPr marL="622800">
              <a:defRPr sz="1400">
                <a:latin typeface="Arial" pitchFamily="34" charset="0"/>
                <a:cs typeface="Arial" pitchFamily="34" charset="0"/>
              </a:defRPr>
            </a:lvl5pPr>
            <a:lvl6pPr>
              <a:defRPr>
                <a:latin typeface="Arial" pitchFamily="34" charset="0"/>
                <a:cs typeface="Arial" pitchFamily="34" charset="0"/>
              </a:defRPr>
            </a:lvl6pPr>
          </a:lstStyle>
          <a:p>
            <a:r>
              <a:rPr lang="en-GB" noProof="0" dirty="0"/>
              <a:t>First level</a:t>
            </a:r>
          </a:p>
          <a:p>
            <a:pPr lvl="1"/>
            <a:r>
              <a:rPr lang="en-GB" noProof="0" dirty="0"/>
              <a:t>Second level</a:t>
            </a:r>
          </a:p>
          <a:p>
            <a:pPr lvl="1"/>
            <a:r>
              <a:rPr lang="en-GB" noProof="0" dirty="0"/>
              <a:t>Third level</a:t>
            </a:r>
          </a:p>
          <a:p>
            <a:pPr lvl="1"/>
            <a:r>
              <a:rPr lang="en-GB" noProof="0" dirty="0"/>
              <a:t>Fourth level</a:t>
            </a:r>
          </a:p>
        </p:txBody>
      </p:sp>
    </p:spTree>
    <p:extLst>
      <p:ext uri="{BB962C8B-B14F-4D97-AF65-F5344CB8AC3E}">
        <p14:creationId xmlns:p14="http://schemas.microsoft.com/office/powerpoint/2010/main" val="186465155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riple Headings with Triple Content">
    <p:spTree>
      <p:nvGrpSpPr>
        <p:cNvPr id="1" name=""/>
        <p:cNvGrpSpPr/>
        <p:nvPr/>
      </p:nvGrpSpPr>
      <p:grpSpPr>
        <a:xfrm>
          <a:off x="0" y="0"/>
          <a:ext cx="0" cy="0"/>
          <a:chOff x="0" y="0"/>
          <a:chExt cx="0" cy="0"/>
        </a:xfrm>
      </p:grpSpPr>
      <p:sp>
        <p:nvSpPr>
          <p:cNvPr id="7" name="Text Placeholder 3"/>
          <p:cNvSpPr>
            <a:spLocks noGrp="1"/>
          </p:cNvSpPr>
          <p:nvPr>
            <p:ph type="body" sz="quarter" idx="11"/>
          </p:nvPr>
        </p:nvSpPr>
        <p:spPr>
          <a:xfrm>
            <a:off x="237600" y="1329335"/>
            <a:ext cx="2664000" cy="702000"/>
          </a:xfrm>
          <a:prstGeom prst="rect">
            <a:avLst/>
          </a:prstGeom>
        </p:spPr>
        <p:txBody>
          <a:bodyPr vert="horz"/>
          <a:lstStyle>
            <a:lvl1pPr marL="0" indent="0" algn="l">
              <a:spcBef>
                <a:spcPts val="0"/>
              </a:spcBef>
              <a:buNone/>
              <a:defRPr sz="1200" b="1" baseline="0">
                <a:solidFill>
                  <a:schemeClr val="tx1"/>
                </a:solidFill>
                <a:latin typeface="Arial" pitchFamily="34" charset="0"/>
                <a:cs typeface="Arial" pitchFamily="34" charset="0"/>
              </a:defRPr>
            </a:lvl1pPr>
            <a:lvl2pPr marL="342900" indent="0" algn="l">
              <a:buNone/>
              <a:defRPr sz="1050"/>
            </a:lvl2pPr>
            <a:lvl3pPr marL="685800" indent="0" algn="l">
              <a:buNone/>
              <a:defRPr sz="1050"/>
            </a:lvl3pPr>
            <a:lvl4pPr marL="1028700" indent="0" algn="l">
              <a:buNone/>
              <a:defRPr sz="1050"/>
            </a:lvl4pPr>
            <a:lvl5pPr marL="1371600" indent="0" algn="l">
              <a:buNone/>
              <a:defRPr sz="1050"/>
            </a:lvl5pPr>
          </a:lstStyle>
          <a:p>
            <a:pPr lvl="0"/>
            <a:r>
              <a:rPr lang="en-GB" noProof="0" dirty="0"/>
              <a:t>Click to edit Master text styles</a:t>
            </a:r>
          </a:p>
        </p:txBody>
      </p:sp>
      <p:sp>
        <p:nvSpPr>
          <p:cNvPr id="8" name="Text Placeholder 3"/>
          <p:cNvSpPr>
            <a:spLocks noGrp="1"/>
          </p:cNvSpPr>
          <p:nvPr>
            <p:ph type="body" sz="quarter" idx="12"/>
          </p:nvPr>
        </p:nvSpPr>
        <p:spPr>
          <a:xfrm>
            <a:off x="6264000" y="1337391"/>
            <a:ext cx="2664000" cy="702000"/>
          </a:xfrm>
          <a:prstGeom prst="rect">
            <a:avLst/>
          </a:prstGeom>
        </p:spPr>
        <p:txBody>
          <a:bodyPr vert="horz"/>
          <a:lstStyle>
            <a:lvl1pPr marL="0" indent="0" algn="l">
              <a:spcBef>
                <a:spcPts val="0"/>
              </a:spcBef>
              <a:buNone/>
              <a:defRPr sz="1200" b="1" baseline="0">
                <a:solidFill>
                  <a:schemeClr val="tx1"/>
                </a:solidFill>
                <a:latin typeface="Arial" pitchFamily="34" charset="0"/>
                <a:cs typeface="Arial" pitchFamily="34" charset="0"/>
              </a:defRPr>
            </a:lvl1pPr>
            <a:lvl2pPr marL="342900" indent="0" algn="l">
              <a:buNone/>
              <a:defRPr sz="1050"/>
            </a:lvl2pPr>
            <a:lvl3pPr marL="685800" indent="0" algn="l">
              <a:buNone/>
              <a:defRPr sz="1050"/>
            </a:lvl3pPr>
            <a:lvl4pPr marL="1028700" indent="0" algn="l">
              <a:buNone/>
              <a:defRPr sz="1050"/>
            </a:lvl4pPr>
            <a:lvl5pPr marL="1371600" indent="0" algn="l">
              <a:buNone/>
              <a:defRPr sz="1050"/>
            </a:lvl5pPr>
          </a:lstStyle>
          <a:p>
            <a:pPr lvl="0"/>
            <a:r>
              <a:rPr lang="en-GB" noProof="0"/>
              <a:t>Click to edit Master text styles</a:t>
            </a:r>
          </a:p>
        </p:txBody>
      </p:sp>
      <p:sp>
        <p:nvSpPr>
          <p:cNvPr id="13" name="Text Placeholder 3"/>
          <p:cNvSpPr>
            <a:spLocks noGrp="1"/>
          </p:cNvSpPr>
          <p:nvPr>
            <p:ph type="body" sz="quarter" idx="13"/>
          </p:nvPr>
        </p:nvSpPr>
        <p:spPr>
          <a:xfrm>
            <a:off x="3240000" y="1329335"/>
            <a:ext cx="2664000" cy="702000"/>
          </a:xfrm>
          <a:prstGeom prst="rect">
            <a:avLst/>
          </a:prstGeom>
        </p:spPr>
        <p:txBody>
          <a:bodyPr vert="horz"/>
          <a:lstStyle>
            <a:lvl1pPr marL="0" indent="0" algn="l">
              <a:spcBef>
                <a:spcPts val="0"/>
              </a:spcBef>
              <a:buNone/>
              <a:defRPr sz="1200" b="1" baseline="0">
                <a:solidFill>
                  <a:schemeClr val="tx1"/>
                </a:solidFill>
                <a:latin typeface="Arial" pitchFamily="34" charset="0"/>
                <a:cs typeface="Arial" pitchFamily="34" charset="0"/>
              </a:defRPr>
            </a:lvl1pPr>
            <a:lvl2pPr marL="342900" indent="0" algn="l">
              <a:buNone/>
              <a:defRPr sz="1050"/>
            </a:lvl2pPr>
            <a:lvl3pPr marL="685800" indent="0" algn="l">
              <a:buNone/>
              <a:defRPr sz="1050"/>
            </a:lvl3pPr>
            <a:lvl4pPr marL="1028700" indent="0" algn="l">
              <a:buNone/>
              <a:defRPr sz="1050"/>
            </a:lvl4pPr>
            <a:lvl5pPr marL="1371600" indent="0" algn="l">
              <a:buNone/>
              <a:defRPr sz="1050"/>
            </a:lvl5pPr>
          </a:lstStyle>
          <a:p>
            <a:pPr lvl="0"/>
            <a:r>
              <a:rPr lang="en-GB" noProof="0" dirty="0"/>
              <a:t>Click to edit Master text styles</a:t>
            </a:r>
          </a:p>
        </p:txBody>
      </p:sp>
      <p:sp>
        <p:nvSpPr>
          <p:cNvPr id="15" name="Slide Number Placeholder 5"/>
          <p:cNvSpPr>
            <a:spLocks noGrp="1"/>
          </p:cNvSpPr>
          <p:nvPr>
            <p:ph type="sldNum" sz="quarter" idx="4"/>
          </p:nvPr>
        </p:nvSpPr>
        <p:spPr>
          <a:xfrm>
            <a:off x="318375" y="4846754"/>
            <a:ext cx="396000" cy="162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dirty="0"/>
          </a:p>
        </p:txBody>
      </p:sp>
      <p:sp>
        <p:nvSpPr>
          <p:cNvPr id="14" name="Title 8"/>
          <p:cNvSpPr>
            <a:spLocks noGrp="1"/>
          </p:cNvSpPr>
          <p:nvPr>
            <p:ph type="title" hasCustomPrompt="1"/>
          </p:nvPr>
        </p:nvSpPr>
        <p:spPr>
          <a:xfrm>
            <a:off x="237062" y="144000"/>
            <a:ext cx="8765651" cy="504000"/>
          </a:xfrm>
          <a:prstGeom prst="rect">
            <a:avLst/>
          </a:prstGeom>
        </p:spPr>
        <p:txBody>
          <a:bodyPr vert="horz"/>
          <a:lstStyle>
            <a:lvl1pPr algn="l" defTabSz="457200" rtl="0" eaLnBrk="1" latinLnBrk="0" hangingPunct="1">
              <a:lnSpc>
                <a:spcPct val="100000"/>
              </a:lnSpc>
              <a:spcBef>
                <a:spcPct val="0"/>
              </a:spcBef>
              <a:buNone/>
              <a:defRPr lang="en-GB" sz="2400" b="1" kern="1200" baseline="0" noProof="0" dirty="0">
                <a:solidFill>
                  <a:srgbClr val="830051"/>
                </a:solidFill>
                <a:latin typeface="Arial" pitchFamily="34" charset="0"/>
                <a:ea typeface="+mj-ea"/>
                <a:cs typeface="Arial" pitchFamily="34" charset="0"/>
              </a:defRPr>
            </a:lvl1pPr>
          </a:lstStyle>
          <a:p>
            <a:r>
              <a:rPr lang="en-GB" noProof="0" dirty="0"/>
              <a:t>Click to add title</a:t>
            </a:r>
          </a:p>
        </p:txBody>
      </p:sp>
      <p:sp>
        <p:nvSpPr>
          <p:cNvPr id="11" name="Content Placeholder 2"/>
          <p:cNvSpPr>
            <a:spLocks noGrp="1"/>
          </p:cNvSpPr>
          <p:nvPr>
            <p:ph idx="17" hasCustomPrompt="1"/>
          </p:nvPr>
        </p:nvSpPr>
        <p:spPr>
          <a:xfrm>
            <a:off x="237600" y="2072820"/>
            <a:ext cx="2664000" cy="2015968"/>
          </a:xfrm>
          <a:prstGeom prst="rect">
            <a:avLst/>
          </a:prstGeom>
        </p:spPr>
        <p:txBody>
          <a:bodyPr/>
          <a:lstStyle>
            <a:lvl1pPr marL="180000" indent="-180000">
              <a:lnSpc>
                <a:spcPct val="100000"/>
              </a:lnSpc>
              <a:spcBef>
                <a:spcPts val="0"/>
              </a:spcBef>
              <a:buClr>
                <a:schemeClr val="tx2"/>
              </a:buClr>
              <a:buFont typeface="Arial" pitchFamily="34" charset="0"/>
              <a:buChar char="•"/>
              <a:defRPr sz="1400">
                <a:solidFill>
                  <a:schemeClr val="tx1"/>
                </a:solidFill>
                <a:latin typeface="Arial" pitchFamily="34" charset="0"/>
                <a:cs typeface="Arial" pitchFamily="34" charset="0"/>
              </a:defRPr>
            </a:lvl1pPr>
            <a:lvl2pPr marL="540000" indent="-180000">
              <a:lnSpc>
                <a:spcPct val="100000"/>
              </a:lnSpc>
              <a:spcBef>
                <a:spcPts val="0"/>
              </a:spcBef>
              <a:defRPr sz="1400" baseline="0">
                <a:solidFill>
                  <a:schemeClr val="tx1"/>
                </a:solidFill>
                <a:latin typeface="Arial" pitchFamily="34" charset="0"/>
                <a:cs typeface="Arial" pitchFamily="34" charset="0"/>
              </a:defRPr>
            </a:lvl2pPr>
            <a:lvl3pPr>
              <a:defRPr sz="1400" baseline="0">
                <a:latin typeface="Arial" pitchFamily="34" charset="0"/>
                <a:cs typeface="Arial" pitchFamily="34" charset="0"/>
              </a:defRPr>
            </a:lvl3pPr>
            <a:lvl4pPr marL="622800" indent="-180000">
              <a:defRPr sz="1400">
                <a:latin typeface="Arial" pitchFamily="34" charset="0"/>
                <a:cs typeface="Arial" pitchFamily="34" charset="0"/>
              </a:defRPr>
            </a:lvl4pPr>
            <a:lvl5pPr marL="622800">
              <a:defRPr sz="1400">
                <a:latin typeface="Arial" pitchFamily="34" charset="0"/>
                <a:cs typeface="Arial" pitchFamily="34" charset="0"/>
              </a:defRPr>
            </a:lvl5pPr>
            <a:lvl6pPr>
              <a:defRPr>
                <a:latin typeface="Arial" pitchFamily="34" charset="0"/>
                <a:cs typeface="Arial" pitchFamily="34" charset="0"/>
              </a:defRPr>
            </a:lvl6pPr>
          </a:lstStyle>
          <a:p>
            <a:r>
              <a:rPr lang="en-GB" noProof="0" dirty="0"/>
              <a:t>First level</a:t>
            </a:r>
          </a:p>
          <a:p>
            <a:pPr lvl="1"/>
            <a:r>
              <a:rPr lang="en-GB" noProof="0" dirty="0"/>
              <a:t>Second level</a:t>
            </a:r>
          </a:p>
          <a:p>
            <a:pPr lvl="1"/>
            <a:r>
              <a:rPr lang="en-GB" noProof="0" dirty="0"/>
              <a:t>Third level</a:t>
            </a:r>
          </a:p>
          <a:p>
            <a:pPr lvl="1"/>
            <a:r>
              <a:rPr lang="en-GB" noProof="0" dirty="0"/>
              <a:t>Fourth level</a:t>
            </a:r>
          </a:p>
        </p:txBody>
      </p:sp>
      <p:sp>
        <p:nvSpPr>
          <p:cNvPr id="16" name="Content Placeholder 2"/>
          <p:cNvSpPr>
            <a:spLocks noGrp="1"/>
          </p:cNvSpPr>
          <p:nvPr>
            <p:ph idx="18" hasCustomPrompt="1"/>
          </p:nvPr>
        </p:nvSpPr>
        <p:spPr>
          <a:xfrm>
            <a:off x="3250223" y="2072820"/>
            <a:ext cx="2664000" cy="2015968"/>
          </a:xfrm>
          <a:prstGeom prst="rect">
            <a:avLst/>
          </a:prstGeom>
        </p:spPr>
        <p:txBody>
          <a:bodyPr/>
          <a:lstStyle>
            <a:lvl1pPr marL="180000" indent="-180000">
              <a:lnSpc>
                <a:spcPct val="100000"/>
              </a:lnSpc>
              <a:spcBef>
                <a:spcPts val="0"/>
              </a:spcBef>
              <a:buClr>
                <a:schemeClr val="tx2"/>
              </a:buClr>
              <a:buFont typeface="Arial" pitchFamily="34" charset="0"/>
              <a:buChar char="•"/>
              <a:defRPr sz="1400">
                <a:solidFill>
                  <a:schemeClr val="tx1"/>
                </a:solidFill>
                <a:latin typeface="Arial" pitchFamily="34" charset="0"/>
                <a:cs typeface="Arial" pitchFamily="34" charset="0"/>
              </a:defRPr>
            </a:lvl1pPr>
            <a:lvl2pPr marL="540000" indent="-180000">
              <a:lnSpc>
                <a:spcPct val="100000"/>
              </a:lnSpc>
              <a:spcBef>
                <a:spcPts val="0"/>
              </a:spcBef>
              <a:defRPr sz="1400" baseline="0">
                <a:solidFill>
                  <a:schemeClr val="tx1"/>
                </a:solidFill>
                <a:latin typeface="Arial" pitchFamily="34" charset="0"/>
                <a:cs typeface="Arial" pitchFamily="34" charset="0"/>
              </a:defRPr>
            </a:lvl2pPr>
            <a:lvl3pPr>
              <a:defRPr sz="1400" baseline="0">
                <a:latin typeface="Arial" pitchFamily="34" charset="0"/>
                <a:cs typeface="Arial" pitchFamily="34" charset="0"/>
              </a:defRPr>
            </a:lvl3pPr>
            <a:lvl4pPr marL="622800" indent="-180000">
              <a:defRPr sz="1400">
                <a:latin typeface="Arial" pitchFamily="34" charset="0"/>
                <a:cs typeface="Arial" pitchFamily="34" charset="0"/>
              </a:defRPr>
            </a:lvl4pPr>
            <a:lvl5pPr marL="622800">
              <a:defRPr sz="1400">
                <a:latin typeface="Arial" pitchFamily="34" charset="0"/>
                <a:cs typeface="Arial" pitchFamily="34" charset="0"/>
              </a:defRPr>
            </a:lvl5pPr>
            <a:lvl6pPr>
              <a:defRPr>
                <a:latin typeface="Arial" pitchFamily="34" charset="0"/>
                <a:cs typeface="Arial" pitchFamily="34" charset="0"/>
              </a:defRPr>
            </a:lvl6pPr>
          </a:lstStyle>
          <a:p>
            <a:r>
              <a:rPr lang="en-GB" noProof="0" dirty="0"/>
              <a:t>First level</a:t>
            </a:r>
          </a:p>
          <a:p>
            <a:pPr lvl="1"/>
            <a:r>
              <a:rPr lang="en-GB" noProof="0" dirty="0"/>
              <a:t>Second level</a:t>
            </a:r>
          </a:p>
          <a:p>
            <a:pPr lvl="1"/>
            <a:r>
              <a:rPr lang="en-GB" noProof="0" dirty="0"/>
              <a:t>Third level</a:t>
            </a:r>
          </a:p>
          <a:p>
            <a:pPr lvl="1"/>
            <a:r>
              <a:rPr lang="en-GB" noProof="0" dirty="0"/>
              <a:t>Fourth level</a:t>
            </a:r>
          </a:p>
        </p:txBody>
      </p:sp>
      <p:sp>
        <p:nvSpPr>
          <p:cNvPr id="17" name="Content Placeholder 2"/>
          <p:cNvSpPr>
            <a:spLocks noGrp="1"/>
          </p:cNvSpPr>
          <p:nvPr>
            <p:ph idx="19" hasCustomPrompt="1"/>
          </p:nvPr>
        </p:nvSpPr>
        <p:spPr>
          <a:xfrm>
            <a:off x="6274223" y="2072820"/>
            <a:ext cx="2664000" cy="2015968"/>
          </a:xfrm>
          <a:prstGeom prst="rect">
            <a:avLst/>
          </a:prstGeom>
        </p:spPr>
        <p:txBody>
          <a:bodyPr/>
          <a:lstStyle>
            <a:lvl1pPr marL="180000" indent="-180000">
              <a:lnSpc>
                <a:spcPct val="100000"/>
              </a:lnSpc>
              <a:spcBef>
                <a:spcPts val="0"/>
              </a:spcBef>
              <a:buClr>
                <a:schemeClr val="tx2"/>
              </a:buClr>
              <a:buFont typeface="Arial" pitchFamily="34" charset="0"/>
              <a:buChar char="•"/>
              <a:defRPr sz="1400">
                <a:solidFill>
                  <a:schemeClr val="tx1"/>
                </a:solidFill>
                <a:latin typeface="Arial" pitchFamily="34" charset="0"/>
                <a:cs typeface="Arial" pitchFamily="34" charset="0"/>
              </a:defRPr>
            </a:lvl1pPr>
            <a:lvl2pPr marL="540000" indent="-180000">
              <a:lnSpc>
                <a:spcPct val="100000"/>
              </a:lnSpc>
              <a:spcBef>
                <a:spcPts val="0"/>
              </a:spcBef>
              <a:defRPr sz="1400" baseline="0">
                <a:solidFill>
                  <a:schemeClr val="tx1"/>
                </a:solidFill>
                <a:latin typeface="Arial" pitchFamily="34" charset="0"/>
                <a:cs typeface="Arial" pitchFamily="34" charset="0"/>
              </a:defRPr>
            </a:lvl2pPr>
            <a:lvl3pPr>
              <a:defRPr sz="1400" baseline="0">
                <a:latin typeface="Arial" pitchFamily="34" charset="0"/>
                <a:cs typeface="Arial" pitchFamily="34" charset="0"/>
              </a:defRPr>
            </a:lvl3pPr>
            <a:lvl4pPr marL="622800" indent="-180000">
              <a:defRPr sz="1400">
                <a:latin typeface="Arial" pitchFamily="34" charset="0"/>
                <a:cs typeface="Arial" pitchFamily="34" charset="0"/>
              </a:defRPr>
            </a:lvl4pPr>
            <a:lvl5pPr marL="622800">
              <a:defRPr sz="1400">
                <a:latin typeface="Arial" pitchFamily="34" charset="0"/>
                <a:cs typeface="Arial" pitchFamily="34" charset="0"/>
              </a:defRPr>
            </a:lvl5pPr>
            <a:lvl6pPr>
              <a:defRPr>
                <a:latin typeface="Arial" pitchFamily="34" charset="0"/>
                <a:cs typeface="Arial" pitchFamily="34" charset="0"/>
              </a:defRPr>
            </a:lvl6pPr>
          </a:lstStyle>
          <a:p>
            <a:r>
              <a:rPr lang="en-GB" noProof="0" dirty="0"/>
              <a:t>First level</a:t>
            </a:r>
          </a:p>
          <a:p>
            <a:pPr lvl="1"/>
            <a:r>
              <a:rPr lang="en-GB" noProof="0" dirty="0"/>
              <a:t>Second level</a:t>
            </a:r>
          </a:p>
          <a:p>
            <a:pPr lvl="1"/>
            <a:r>
              <a:rPr lang="en-GB" noProof="0" dirty="0"/>
              <a:t>Third level</a:t>
            </a:r>
          </a:p>
          <a:p>
            <a:pPr lvl="1"/>
            <a:r>
              <a:rPr lang="en-GB" noProof="0" dirty="0"/>
              <a:t>Fourth level</a:t>
            </a:r>
          </a:p>
        </p:txBody>
      </p:sp>
    </p:spTree>
    <p:extLst>
      <p:ext uri="{BB962C8B-B14F-4D97-AF65-F5344CB8AC3E}">
        <p14:creationId xmlns:p14="http://schemas.microsoft.com/office/powerpoint/2010/main" val="223783323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Body and Picture Right 1">
    <p:spTree>
      <p:nvGrpSpPr>
        <p:cNvPr id="1" name=""/>
        <p:cNvGrpSpPr/>
        <p:nvPr/>
      </p:nvGrpSpPr>
      <p:grpSpPr>
        <a:xfrm>
          <a:off x="0" y="0"/>
          <a:ext cx="0" cy="0"/>
          <a:chOff x="0" y="0"/>
          <a:chExt cx="0" cy="0"/>
        </a:xfrm>
      </p:grpSpPr>
      <p:sp>
        <p:nvSpPr>
          <p:cNvPr id="4" name="Text Placeholder 3"/>
          <p:cNvSpPr>
            <a:spLocks noGrp="1"/>
          </p:cNvSpPr>
          <p:nvPr>
            <p:ph type="body" sz="quarter" idx="11"/>
          </p:nvPr>
        </p:nvSpPr>
        <p:spPr>
          <a:xfrm>
            <a:off x="237600" y="1237099"/>
            <a:ext cx="4086000" cy="702000"/>
          </a:xfrm>
          <a:prstGeom prst="rect">
            <a:avLst/>
          </a:prstGeom>
        </p:spPr>
        <p:txBody>
          <a:bodyPr vert="horz"/>
          <a:lstStyle>
            <a:lvl1pPr marL="0" indent="0" algn="l">
              <a:spcBef>
                <a:spcPts val="0"/>
              </a:spcBef>
              <a:buNone/>
              <a:defRPr sz="1800" baseline="0">
                <a:solidFill>
                  <a:schemeClr val="tx1"/>
                </a:solidFill>
                <a:latin typeface="Arial" pitchFamily="34" charset="0"/>
                <a:cs typeface="Arial" pitchFamily="34" charset="0"/>
              </a:defRPr>
            </a:lvl1pPr>
            <a:lvl2pPr marL="342900" indent="0" algn="l">
              <a:buNone/>
              <a:defRPr sz="1050"/>
            </a:lvl2pPr>
            <a:lvl3pPr marL="685800" indent="0" algn="l">
              <a:buNone/>
              <a:defRPr sz="1050"/>
            </a:lvl3pPr>
            <a:lvl4pPr marL="1028700" indent="0" algn="l">
              <a:buNone/>
              <a:defRPr sz="1050"/>
            </a:lvl4pPr>
            <a:lvl5pPr marL="1371600" indent="0" algn="l">
              <a:buNone/>
              <a:defRPr sz="1050"/>
            </a:lvl5pPr>
          </a:lstStyle>
          <a:p>
            <a:pPr lvl="0"/>
            <a:r>
              <a:rPr lang="en-GB" noProof="0" dirty="0"/>
              <a:t>Click to edit Master text styles</a:t>
            </a:r>
          </a:p>
        </p:txBody>
      </p:sp>
      <p:sp>
        <p:nvSpPr>
          <p:cNvPr id="19" name="Picture Placeholder 16"/>
          <p:cNvSpPr>
            <a:spLocks noGrp="1"/>
          </p:cNvSpPr>
          <p:nvPr>
            <p:ph type="pic" sz="quarter" idx="14"/>
          </p:nvPr>
        </p:nvSpPr>
        <p:spPr>
          <a:xfrm>
            <a:off x="4680000" y="1252800"/>
            <a:ext cx="4086000" cy="2835988"/>
          </a:xfrm>
          <a:prstGeom prst="rect">
            <a:avLst/>
          </a:prstGeom>
        </p:spPr>
        <p:txBody>
          <a:bodyPr vert="horz" lIns="0" tIns="0" rIns="0" bIns="0" anchor="ctr" anchorCtr="0"/>
          <a:lstStyle>
            <a:lvl1pPr marL="0" indent="0" algn="ctr">
              <a:spcBef>
                <a:spcPts val="0"/>
              </a:spcBef>
              <a:buNone/>
              <a:defRPr sz="1050" baseline="0">
                <a:solidFill>
                  <a:schemeClr val="tx1"/>
                </a:solidFill>
                <a:latin typeface="Arial" pitchFamily="34" charset="0"/>
                <a:cs typeface="Arial" pitchFamily="34" charset="0"/>
              </a:defRPr>
            </a:lvl1pPr>
          </a:lstStyle>
          <a:p>
            <a:r>
              <a:rPr lang="en-GB" noProof="0"/>
              <a:t>Click icon to add picture</a:t>
            </a:r>
          </a:p>
        </p:txBody>
      </p:sp>
      <p:sp>
        <p:nvSpPr>
          <p:cNvPr id="6" name="Slide Number Placeholder 5"/>
          <p:cNvSpPr>
            <a:spLocks noGrp="1"/>
          </p:cNvSpPr>
          <p:nvPr>
            <p:ph type="sldNum" sz="quarter" idx="4"/>
          </p:nvPr>
        </p:nvSpPr>
        <p:spPr>
          <a:xfrm>
            <a:off x="318375" y="4846754"/>
            <a:ext cx="396000" cy="162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dirty="0"/>
          </a:p>
        </p:txBody>
      </p:sp>
      <p:sp>
        <p:nvSpPr>
          <p:cNvPr id="7" name="Title 8"/>
          <p:cNvSpPr>
            <a:spLocks noGrp="1"/>
          </p:cNvSpPr>
          <p:nvPr>
            <p:ph type="title" hasCustomPrompt="1"/>
          </p:nvPr>
        </p:nvSpPr>
        <p:spPr>
          <a:xfrm>
            <a:off x="237062" y="144000"/>
            <a:ext cx="8765651" cy="504000"/>
          </a:xfrm>
          <a:prstGeom prst="rect">
            <a:avLst/>
          </a:prstGeom>
        </p:spPr>
        <p:txBody>
          <a:bodyPr vert="horz"/>
          <a:lstStyle>
            <a:lvl1pPr algn="l" defTabSz="457200" rtl="0" eaLnBrk="1" latinLnBrk="0" hangingPunct="1">
              <a:lnSpc>
                <a:spcPct val="100000"/>
              </a:lnSpc>
              <a:spcBef>
                <a:spcPct val="0"/>
              </a:spcBef>
              <a:buNone/>
              <a:defRPr lang="en-GB" sz="2400" b="1" kern="1200" baseline="0" noProof="0" dirty="0">
                <a:solidFill>
                  <a:srgbClr val="830051"/>
                </a:solidFill>
                <a:latin typeface="Arial" pitchFamily="34" charset="0"/>
                <a:ea typeface="+mj-ea"/>
                <a:cs typeface="Arial" pitchFamily="34" charset="0"/>
              </a:defRPr>
            </a:lvl1pPr>
          </a:lstStyle>
          <a:p>
            <a:r>
              <a:rPr lang="en-GB" noProof="0" dirty="0"/>
              <a:t>Click to add title</a:t>
            </a:r>
          </a:p>
        </p:txBody>
      </p:sp>
    </p:spTree>
    <p:extLst>
      <p:ext uri="{BB962C8B-B14F-4D97-AF65-F5344CB8AC3E}">
        <p14:creationId xmlns:p14="http://schemas.microsoft.com/office/powerpoint/2010/main" val="262530219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Body and Picture Right 2">
    <p:spTree>
      <p:nvGrpSpPr>
        <p:cNvPr id="1" name=""/>
        <p:cNvGrpSpPr/>
        <p:nvPr/>
      </p:nvGrpSpPr>
      <p:grpSpPr>
        <a:xfrm>
          <a:off x="0" y="0"/>
          <a:ext cx="0" cy="0"/>
          <a:chOff x="0" y="0"/>
          <a:chExt cx="0" cy="0"/>
        </a:xfrm>
      </p:grpSpPr>
      <p:sp>
        <p:nvSpPr>
          <p:cNvPr id="4" name="Text Placeholder 3"/>
          <p:cNvSpPr>
            <a:spLocks noGrp="1"/>
          </p:cNvSpPr>
          <p:nvPr>
            <p:ph type="body" sz="quarter" idx="11"/>
          </p:nvPr>
        </p:nvSpPr>
        <p:spPr>
          <a:xfrm>
            <a:off x="237600" y="1237099"/>
            <a:ext cx="4086000" cy="702000"/>
          </a:xfrm>
          <a:prstGeom prst="rect">
            <a:avLst/>
          </a:prstGeom>
        </p:spPr>
        <p:txBody>
          <a:bodyPr vert="horz"/>
          <a:lstStyle>
            <a:lvl1pPr marL="0" indent="0" algn="l">
              <a:spcBef>
                <a:spcPts val="0"/>
              </a:spcBef>
              <a:buNone/>
              <a:defRPr sz="1800" baseline="0">
                <a:solidFill>
                  <a:schemeClr val="tx1"/>
                </a:solidFill>
                <a:latin typeface="Arial" pitchFamily="34" charset="0"/>
                <a:cs typeface="Arial" pitchFamily="34" charset="0"/>
              </a:defRPr>
            </a:lvl1pPr>
            <a:lvl2pPr marL="342900" indent="0" algn="l">
              <a:buNone/>
              <a:defRPr sz="1050"/>
            </a:lvl2pPr>
            <a:lvl3pPr marL="685800" indent="0" algn="l">
              <a:buNone/>
              <a:defRPr sz="1050"/>
            </a:lvl3pPr>
            <a:lvl4pPr marL="1028700" indent="0" algn="l">
              <a:buNone/>
              <a:defRPr sz="1050"/>
            </a:lvl4pPr>
            <a:lvl5pPr marL="1371600" indent="0" algn="l">
              <a:buNone/>
              <a:defRPr sz="1050"/>
            </a:lvl5pPr>
          </a:lstStyle>
          <a:p>
            <a:pPr lvl="0"/>
            <a:r>
              <a:rPr lang="en-GB" noProof="0" dirty="0"/>
              <a:t>Click to edit Master text styles</a:t>
            </a:r>
          </a:p>
        </p:txBody>
      </p:sp>
      <p:sp>
        <p:nvSpPr>
          <p:cNvPr id="19" name="Picture Placeholder 16"/>
          <p:cNvSpPr>
            <a:spLocks noGrp="1"/>
          </p:cNvSpPr>
          <p:nvPr>
            <p:ph type="pic" sz="quarter" idx="14"/>
          </p:nvPr>
        </p:nvSpPr>
        <p:spPr>
          <a:xfrm>
            <a:off x="4680000" y="1261267"/>
            <a:ext cx="4086000" cy="1485000"/>
          </a:xfrm>
          <a:prstGeom prst="rect">
            <a:avLst/>
          </a:prstGeom>
        </p:spPr>
        <p:txBody>
          <a:bodyPr vert="horz" lIns="0" tIns="0" rIns="0" bIns="0" anchor="ctr" anchorCtr="0"/>
          <a:lstStyle>
            <a:lvl1pPr marL="0" indent="0" algn="ctr">
              <a:spcBef>
                <a:spcPts val="0"/>
              </a:spcBef>
              <a:buNone/>
              <a:defRPr sz="1050" baseline="0">
                <a:solidFill>
                  <a:schemeClr val="tx1"/>
                </a:solidFill>
                <a:latin typeface="Arial" pitchFamily="34" charset="0"/>
                <a:cs typeface="Arial" pitchFamily="34" charset="0"/>
              </a:defRPr>
            </a:lvl1pPr>
          </a:lstStyle>
          <a:p>
            <a:r>
              <a:rPr lang="en-GB" noProof="0"/>
              <a:t>Click icon to add picture</a:t>
            </a:r>
          </a:p>
        </p:txBody>
      </p:sp>
      <p:sp>
        <p:nvSpPr>
          <p:cNvPr id="20" name="Picture Placeholder 16"/>
          <p:cNvSpPr>
            <a:spLocks noGrp="1"/>
          </p:cNvSpPr>
          <p:nvPr>
            <p:ph type="pic" sz="quarter" idx="15"/>
          </p:nvPr>
        </p:nvSpPr>
        <p:spPr>
          <a:xfrm>
            <a:off x="4680000" y="2904253"/>
            <a:ext cx="4086000" cy="1485000"/>
          </a:xfrm>
          <a:prstGeom prst="rect">
            <a:avLst/>
          </a:prstGeom>
        </p:spPr>
        <p:txBody>
          <a:bodyPr vert="horz" lIns="0" tIns="0" rIns="0" bIns="0" anchor="ctr" anchorCtr="0"/>
          <a:lstStyle>
            <a:lvl1pPr marL="0" indent="0" algn="ctr">
              <a:spcBef>
                <a:spcPts val="0"/>
              </a:spcBef>
              <a:buNone/>
              <a:defRPr sz="1050" baseline="0">
                <a:solidFill>
                  <a:schemeClr val="tx1"/>
                </a:solidFill>
                <a:latin typeface="Arial" pitchFamily="34" charset="0"/>
                <a:cs typeface="Arial" pitchFamily="34" charset="0"/>
              </a:defRPr>
            </a:lvl1pPr>
          </a:lstStyle>
          <a:p>
            <a:r>
              <a:rPr lang="en-GB" noProof="0"/>
              <a:t>Click icon to add picture</a:t>
            </a:r>
          </a:p>
        </p:txBody>
      </p:sp>
      <p:sp>
        <p:nvSpPr>
          <p:cNvPr id="7" name="Slide Number Placeholder 5"/>
          <p:cNvSpPr>
            <a:spLocks noGrp="1"/>
          </p:cNvSpPr>
          <p:nvPr>
            <p:ph type="sldNum" sz="quarter" idx="4"/>
          </p:nvPr>
        </p:nvSpPr>
        <p:spPr>
          <a:xfrm>
            <a:off x="318375" y="4846754"/>
            <a:ext cx="396000" cy="162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dirty="0"/>
          </a:p>
        </p:txBody>
      </p:sp>
      <p:sp>
        <p:nvSpPr>
          <p:cNvPr id="8" name="Title 8"/>
          <p:cNvSpPr>
            <a:spLocks noGrp="1"/>
          </p:cNvSpPr>
          <p:nvPr>
            <p:ph type="title" hasCustomPrompt="1"/>
          </p:nvPr>
        </p:nvSpPr>
        <p:spPr>
          <a:xfrm>
            <a:off x="237062" y="144000"/>
            <a:ext cx="8765651" cy="504000"/>
          </a:xfrm>
          <a:prstGeom prst="rect">
            <a:avLst/>
          </a:prstGeom>
        </p:spPr>
        <p:txBody>
          <a:bodyPr vert="horz"/>
          <a:lstStyle>
            <a:lvl1pPr algn="l" defTabSz="457200" rtl="0" eaLnBrk="1" latinLnBrk="0" hangingPunct="1">
              <a:lnSpc>
                <a:spcPct val="100000"/>
              </a:lnSpc>
              <a:spcBef>
                <a:spcPct val="0"/>
              </a:spcBef>
              <a:buNone/>
              <a:defRPr lang="en-GB" sz="2400" b="1" kern="1200" baseline="0" noProof="0" dirty="0">
                <a:solidFill>
                  <a:srgbClr val="830051"/>
                </a:solidFill>
                <a:latin typeface="Arial" pitchFamily="34" charset="0"/>
                <a:ea typeface="+mj-ea"/>
                <a:cs typeface="Arial" pitchFamily="34" charset="0"/>
              </a:defRPr>
            </a:lvl1pPr>
          </a:lstStyle>
          <a:p>
            <a:r>
              <a:rPr lang="en-GB" noProof="0" dirty="0"/>
              <a:t>Click to add title</a:t>
            </a:r>
          </a:p>
        </p:txBody>
      </p:sp>
    </p:spTree>
    <p:extLst>
      <p:ext uri="{BB962C8B-B14F-4D97-AF65-F5344CB8AC3E}">
        <p14:creationId xmlns:p14="http://schemas.microsoft.com/office/powerpoint/2010/main" val="347613884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Body and Picture Lower 1">
    <p:spTree>
      <p:nvGrpSpPr>
        <p:cNvPr id="1" name=""/>
        <p:cNvGrpSpPr/>
        <p:nvPr/>
      </p:nvGrpSpPr>
      <p:grpSpPr>
        <a:xfrm>
          <a:off x="0" y="0"/>
          <a:ext cx="0" cy="0"/>
          <a:chOff x="0" y="0"/>
          <a:chExt cx="0" cy="0"/>
        </a:xfrm>
      </p:grpSpPr>
      <p:sp>
        <p:nvSpPr>
          <p:cNvPr id="22" name="Picture Placeholder 16"/>
          <p:cNvSpPr>
            <a:spLocks noGrp="1"/>
          </p:cNvSpPr>
          <p:nvPr>
            <p:ph type="pic" sz="quarter" idx="16"/>
          </p:nvPr>
        </p:nvSpPr>
        <p:spPr>
          <a:xfrm>
            <a:off x="327600" y="2766792"/>
            <a:ext cx="4140000" cy="1620000"/>
          </a:xfrm>
          <a:prstGeom prst="rect">
            <a:avLst/>
          </a:prstGeom>
        </p:spPr>
        <p:txBody>
          <a:bodyPr vert="horz" lIns="0" tIns="0" rIns="0" bIns="0" anchor="ctr" anchorCtr="0"/>
          <a:lstStyle>
            <a:lvl1pPr marL="0" indent="0" algn="ctr">
              <a:lnSpc>
                <a:spcPct val="100000"/>
              </a:lnSpc>
              <a:spcBef>
                <a:spcPts val="0"/>
              </a:spcBef>
              <a:spcAft>
                <a:spcPts val="0"/>
              </a:spcAft>
              <a:buNone/>
              <a:defRPr sz="1050" baseline="0">
                <a:solidFill>
                  <a:schemeClr val="tx1"/>
                </a:solidFill>
                <a:latin typeface="Arial" pitchFamily="34" charset="0"/>
                <a:cs typeface="Arial" pitchFamily="34" charset="0"/>
              </a:defRPr>
            </a:lvl1pPr>
          </a:lstStyle>
          <a:p>
            <a:r>
              <a:rPr lang="en-GB" noProof="0" dirty="0"/>
              <a:t>Click icon to add picture</a:t>
            </a:r>
          </a:p>
        </p:txBody>
      </p:sp>
      <p:sp>
        <p:nvSpPr>
          <p:cNvPr id="17" name="Text Placeholder 2"/>
          <p:cNvSpPr>
            <a:spLocks noGrp="1"/>
          </p:cNvSpPr>
          <p:nvPr>
            <p:ph type="body" sz="quarter" idx="13"/>
          </p:nvPr>
        </p:nvSpPr>
        <p:spPr>
          <a:xfrm>
            <a:off x="236537" y="1237097"/>
            <a:ext cx="7056000" cy="1440000"/>
          </a:xfrm>
          <a:prstGeom prst="rect">
            <a:avLst/>
          </a:prstGeom>
        </p:spPr>
        <p:txBody>
          <a:bodyPr vert="horz"/>
          <a:lstStyle>
            <a:lvl1pPr marL="0" marR="0" indent="0" algn="l" defTabSz="685800" rtl="0" eaLnBrk="1" fontAlgn="base" latinLnBrk="0" hangingPunct="1">
              <a:lnSpc>
                <a:spcPct val="100000"/>
              </a:lnSpc>
              <a:spcBef>
                <a:spcPts val="0"/>
              </a:spcBef>
              <a:spcAft>
                <a:spcPts val="0"/>
              </a:spcAft>
              <a:buClrTx/>
              <a:buSzTx/>
              <a:buFontTx/>
              <a:buNone/>
              <a:tabLst/>
              <a:defRPr sz="1800">
                <a:solidFill>
                  <a:schemeClr val="tx1"/>
                </a:solidFill>
                <a:latin typeface="Arial" pitchFamily="34" charset="0"/>
                <a:cs typeface="Arial" pitchFamily="34" charset="0"/>
              </a:defRPr>
            </a:lvl1pPr>
            <a:lvl2pPr marL="198835" marR="0" indent="-197644" algn="l" defTabSz="685800" rtl="0" eaLnBrk="1" fontAlgn="base" latinLnBrk="0" hangingPunct="1">
              <a:lnSpc>
                <a:spcPct val="90000"/>
              </a:lnSpc>
              <a:spcBef>
                <a:spcPct val="0"/>
              </a:spcBef>
              <a:spcAft>
                <a:spcPct val="0"/>
              </a:spcAft>
              <a:buClrTx/>
              <a:buSzTx/>
              <a:buFontTx/>
              <a:buChar char="•"/>
              <a:tabLst/>
              <a:defRPr sz="1350"/>
            </a:lvl2pPr>
            <a:lvl3pPr marL="466725" marR="0" indent="-135731" algn="l" defTabSz="685800" rtl="0" eaLnBrk="1" fontAlgn="base" latinLnBrk="0" hangingPunct="1">
              <a:lnSpc>
                <a:spcPct val="90000"/>
              </a:lnSpc>
              <a:spcBef>
                <a:spcPct val="0"/>
              </a:spcBef>
              <a:spcAft>
                <a:spcPct val="0"/>
              </a:spcAft>
              <a:buClrTx/>
              <a:buSzTx/>
              <a:buFont typeface="Arial" charset="0"/>
              <a:buChar char="-"/>
              <a:tabLst/>
              <a:defRPr sz="1350"/>
            </a:lvl3pPr>
            <a:lvl4pPr marL="1243013" indent="-214313">
              <a:buFont typeface="Arial"/>
              <a:buChar char="•"/>
              <a:defRPr sz="1350"/>
            </a:lvl4pPr>
            <a:lvl5pPr marL="1585913" indent="-214313">
              <a:buFont typeface="Arial"/>
              <a:buChar char="•"/>
              <a:defRPr sz="1350"/>
            </a:lvl5pPr>
          </a:lstStyle>
          <a:p>
            <a:pPr lvl="0"/>
            <a:r>
              <a:rPr lang="en-GB" noProof="0" dirty="0"/>
              <a:t>Click to edit Master text styles</a:t>
            </a:r>
          </a:p>
        </p:txBody>
      </p:sp>
      <p:sp>
        <p:nvSpPr>
          <p:cNvPr id="6" name="Slide Number Placeholder 5"/>
          <p:cNvSpPr>
            <a:spLocks noGrp="1"/>
          </p:cNvSpPr>
          <p:nvPr>
            <p:ph type="sldNum" sz="quarter" idx="4"/>
          </p:nvPr>
        </p:nvSpPr>
        <p:spPr>
          <a:xfrm>
            <a:off x="318375" y="4846754"/>
            <a:ext cx="396000" cy="162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dirty="0"/>
          </a:p>
        </p:txBody>
      </p:sp>
      <p:sp>
        <p:nvSpPr>
          <p:cNvPr id="7" name="Title 8"/>
          <p:cNvSpPr>
            <a:spLocks noGrp="1"/>
          </p:cNvSpPr>
          <p:nvPr>
            <p:ph type="title" hasCustomPrompt="1"/>
          </p:nvPr>
        </p:nvSpPr>
        <p:spPr>
          <a:xfrm>
            <a:off x="237062" y="144000"/>
            <a:ext cx="8765651" cy="504000"/>
          </a:xfrm>
          <a:prstGeom prst="rect">
            <a:avLst/>
          </a:prstGeom>
        </p:spPr>
        <p:txBody>
          <a:bodyPr vert="horz"/>
          <a:lstStyle>
            <a:lvl1pPr algn="l" defTabSz="457200" rtl="0" eaLnBrk="1" latinLnBrk="0" hangingPunct="1">
              <a:lnSpc>
                <a:spcPct val="100000"/>
              </a:lnSpc>
              <a:spcBef>
                <a:spcPct val="0"/>
              </a:spcBef>
              <a:buNone/>
              <a:defRPr lang="en-GB" sz="2400" b="1" kern="1200" baseline="0" noProof="0" dirty="0">
                <a:solidFill>
                  <a:srgbClr val="830051"/>
                </a:solidFill>
                <a:latin typeface="Arial" pitchFamily="34" charset="0"/>
                <a:ea typeface="+mj-ea"/>
                <a:cs typeface="Arial" pitchFamily="34" charset="0"/>
              </a:defRPr>
            </a:lvl1pPr>
          </a:lstStyle>
          <a:p>
            <a:r>
              <a:rPr lang="en-GB" noProof="0" dirty="0"/>
              <a:t>Click to add title</a:t>
            </a:r>
          </a:p>
        </p:txBody>
      </p:sp>
    </p:spTree>
    <p:extLst>
      <p:ext uri="{BB962C8B-B14F-4D97-AF65-F5344CB8AC3E}">
        <p14:creationId xmlns:p14="http://schemas.microsoft.com/office/powerpoint/2010/main" val="164284130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Body and Picture Lower 2">
    <p:spTree>
      <p:nvGrpSpPr>
        <p:cNvPr id="1" name=""/>
        <p:cNvGrpSpPr/>
        <p:nvPr/>
      </p:nvGrpSpPr>
      <p:grpSpPr>
        <a:xfrm>
          <a:off x="0" y="0"/>
          <a:ext cx="0" cy="0"/>
          <a:chOff x="0" y="0"/>
          <a:chExt cx="0" cy="0"/>
        </a:xfrm>
      </p:grpSpPr>
      <p:sp>
        <p:nvSpPr>
          <p:cNvPr id="21" name="Picture Placeholder 16"/>
          <p:cNvSpPr>
            <a:spLocks noGrp="1"/>
          </p:cNvSpPr>
          <p:nvPr>
            <p:ph type="pic" sz="quarter" idx="15"/>
          </p:nvPr>
        </p:nvSpPr>
        <p:spPr>
          <a:xfrm>
            <a:off x="4618800" y="2766792"/>
            <a:ext cx="4140000" cy="1620000"/>
          </a:xfrm>
          <a:prstGeom prst="rect">
            <a:avLst/>
          </a:prstGeom>
        </p:spPr>
        <p:txBody>
          <a:bodyPr vert="horz" lIns="0" tIns="0" rIns="0" bIns="0" anchor="ctr" anchorCtr="0"/>
          <a:lstStyle>
            <a:lvl1pPr marL="0" indent="0" algn="ctr">
              <a:lnSpc>
                <a:spcPct val="100000"/>
              </a:lnSpc>
              <a:spcBef>
                <a:spcPts val="0"/>
              </a:spcBef>
              <a:spcAft>
                <a:spcPts val="0"/>
              </a:spcAft>
              <a:buNone/>
              <a:defRPr sz="1050" baseline="0">
                <a:solidFill>
                  <a:schemeClr val="tx1"/>
                </a:solidFill>
                <a:latin typeface="Arial" pitchFamily="34" charset="0"/>
                <a:cs typeface="Arial" pitchFamily="34" charset="0"/>
              </a:defRPr>
            </a:lvl1pPr>
          </a:lstStyle>
          <a:p>
            <a:r>
              <a:rPr lang="en-GB" noProof="0"/>
              <a:t>Click icon to add picture</a:t>
            </a:r>
          </a:p>
        </p:txBody>
      </p:sp>
      <p:sp>
        <p:nvSpPr>
          <p:cNvPr id="22" name="Picture Placeholder 16"/>
          <p:cNvSpPr>
            <a:spLocks noGrp="1"/>
          </p:cNvSpPr>
          <p:nvPr>
            <p:ph type="pic" sz="quarter" idx="16"/>
          </p:nvPr>
        </p:nvSpPr>
        <p:spPr>
          <a:xfrm>
            <a:off x="327600" y="2766792"/>
            <a:ext cx="4140000" cy="1620000"/>
          </a:xfrm>
          <a:prstGeom prst="rect">
            <a:avLst/>
          </a:prstGeom>
        </p:spPr>
        <p:txBody>
          <a:bodyPr vert="horz" lIns="0" tIns="0" rIns="0" bIns="0" anchor="ctr" anchorCtr="0"/>
          <a:lstStyle>
            <a:lvl1pPr marL="0" indent="0" algn="ctr">
              <a:lnSpc>
                <a:spcPct val="100000"/>
              </a:lnSpc>
              <a:spcBef>
                <a:spcPts val="0"/>
              </a:spcBef>
              <a:spcAft>
                <a:spcPts val="0"/>
              </a:spcAft>
              <a:buNone/>
              <a:defRPr sz="1050" baseline="0">
                <a:solidFill>
                  <a:schemeClr val="tx1"/>
                </a:solidFill>
                <a:latin typeface="Arial" pitchFamily="34" charset="0"/>
                <a:cs typeface="Arial" pitchFamily="34" charset="0"/>
              </a:defRPr>
            </a:lvl1pPr>
          </a:lstStyle>
          <a:p>
            <a:r>
              <a:rPr lang="en-GB" noProof="0" dirty="0"/>
              <a:t>Click icon to add picture</a:t>
            </a:r>
          </a:p>
        </p:txBody>
      </p:sp>
      <p:sp>
        <p:nvSpPr>
          <p:cNvPr id="17" name="Text Placeholder 2"/>
          <p:cNvSpPr>
            <a:spLocks noGrp="1"/>
          </p:cNvSpPr>
          <p:nvPr>
            <p:ph type="body" sz="quarter" idx="13"/>
          </p:nvPr>
        </p:nvSpPr>
        <p:spPr>
          <a:xfrm>
            <a:off x="236537" y="1237099"/>
            <a:ext cx="7056000" cy="1440000"/>
          </a:xfrm>
          <a:prstGeom prst="rect">
            <a:avLst/>
          </a:prstGeom>
        </p:spPr>
        <p:txBody>
          <a:bodyPr vert="horz"/>
          <a:lstStyle>
            <a:lvl1pPr marL="0" marR="0" indent="0" algn="l" defTabSz="685800" rtl="0" eaLnBrk="1" fontAlgn="base" latinLnBrk="0" hangingPunct="1">
              <a:lnSpc>
                <a:spcPct val="100000"/>
              </a:lnSpc>
              <a:spcBef>
                <a:spcPts val="0"/>
              </a:spcBef>
              <a:spcAft>
                <a:spcPts val="0"/>
              </a:spcAft>
              <a:buClrTx/>
              <a:buSzTx/>
              <a:buFontTx/>
              <a:buNone/>
              <a:tabLst/>
              <a:defRPr sz="1800">
                <a:solidFill>
                  <a:schemeClr val="tx1"/>
                </a:solidFill>
                <a:latin typeface="Arial" pitchFamily="34" charset="0"/>
                <a:cs typeface="Arial" pitchFamily="34" charset="0"/>
              </a:defRPr>
            </a:lvl1pPr>
            <a:lvl2pPr marL="198835" marR="0" indent="-197644" algn="l" defTabSz="685800" rtl="0" eaLnBrk="1" fontAlgn="base" latinLnBrk="0" hangingPunct="1">
              <a:lnSpc>
                <a:spcPct val="90000"/>
              </a:lnSpc>
              <a:spcBef>
                <a:spcPct val="0"/>
              </a:spcBef>
              <a:spcAft>
                <a:spcPct val="0"/>
              </a:spcAft>
              <a:buClrTx/>
              <a:buSzTx/>
              <a:buFontTx/>
              <a:buChar char="•"/>
              <a:tabLst/>
              <a:defRPr sz="1350"/>
            </a:lvl2pPr>
            <a:lvl3pPr marL="466725" marR="0" indent="-135731" algn="l" defTabSz="685800" rtl="0" eaLnBrk="1" fontAlgn="base" latinLnBrk="0" hangingPunct="1">
              <a:lnSpc>
                <a:spcPct val="90000"/>
              </a:lnSpc>
              <a:spcBef>
                <a:spcPct val="0"/>
              </a:spcBef>
              <a:spcAft>
                <a:spcPct val="0"/>
              </a:spcAft>
              <a:buClrTx/>
              <a:buSzTx/>
              <a:buFont typeface="Arial" charset="0"/>
              <a:buChar char="-"/>
              <a:tabLst/>
              <a:defRPr sz="1350"/>
            </a:lvl3pPr>
            <a:lvl4pPr marL="1243013" indent="-214313">
              <a:buFont typeface="Arial"/>
              <a:buChar char="•"/>
              <a:defRPr sz="1350"/>
            </a:lvl4pPr>
            <a:lvl5pPr marL="1585913" indent="-214313">
              <a:buFont typeface="Arial"/>
              <a:buChar char="•"/>
              <a:defRPr sz="1350"/>
            </a:lvl5pPr>
          </a:lstStyle>
          <a:p>
            <a:pPr lvl="0"/>
            <a:r>
              <a:rPr lang="en-GB" noProof="0" dirty="0"/>
              <a:t>Click to edit Master text styles</a:t>
            </a:r>
          </a:p>
        </p:txBody>
      </p:sp>
      <p:sp>
        <p:nvSpPr>
          <p:cNvPr id="7" name="Slide Number Placeholder 5"/>
          <p:cNvSpPr>
            <a:spLocks noGrp="1"/>
          </p:cNvSpPr>
          <p:nvPr>
            <p:ph type="sldNum" sz="quarter" idx="4"/>
          </p:nvPr>
        </p:nvSpPr>
        <p:spPr>
          <a:xfrm>
            <a:off x="318375" y="4846754"/>
            <a:ext cx="396000" cy="162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dirty="0"/>
          </a:p>
        </p:txBody>
      </p:sp>
      <p:sp>
        <p:nvSpPr>
          <p:cNvPr id="8" name="Title 8"/>
          <p:cNvSpPr>
            <a:spLocks noGrp="1"/>
          </p:cNvSpPr>
          <p:nvPr>
            <p:ph type="title" hasCustomPrompt="1"/>
          </p:nvPr>
        </p:nvSpPr>
        <p:spPr>
          <a:xfrm>
            <a:off x="237062" y="144000"/>
            <a:ext cx="8765651" cy="504000"/>
          </a:xfrm>
          <a:prstGeom prst="rect">
            <a:avLst/>
          </a:prstGeom>
        </p:spPr>
        <p:txBody>
          <a:bodyPr vert="horz"/>
          <a:lstStyle>
            <a:lvl1pPr algn="l" defTabSz="457200" rtl="0" eaLnBrk="1" latinLnBrk="0" hangingPunct="1">
              <a:lnSpc>
                <a:spcPct val="100000"/>
              </a:lnSpc>
              <a:spcBef>
                <a:spcPct val="0"/>
              </a:spcBef>
              <a:buNone/>
              <a:defRPr lang="en-GB" sz="2400" b="1" kern="1200" baseline="0" noProof="0" dirty="0">
                <a:solidFill>
                  <a:srgbClr val="830051"/>
                </a:solidFill>
                <a:latin typeface="Arial" pitchFamily="34" charset="0"/>
                <a:ea typeface="+mj-ea"/>
                <a:cs typeface="Arial" pitchFamily="34" charset="0"/>
              </a:defRPr>
            </a:lvl1pPr>
          </a:lstStyle>
          <a:p>
            <a:r>
              <a:rPr lang="en-GB" noProof="0" dirty="0"/>
              <a:t>Click to add title</a:t>
            </a:r>
          </a:p>
        </p:txBody>
      </p:sp>
    </p:spTree>
    <p:extLst>
      <p:ext uri="{BB962C8B-B14F-4D97-AF65-F5344CB8AC3E}">
        <p14:creationId xmlns:p14="http://schemas.microsoft.com/office/powerpoint/2010/main" val="383475587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Body and Picture Lower 3">
    <p:spTree>
      <p:nvGrpSpPr>
        <p:cNvPr id="1" name=""/>
        <p:cNvGrpSpPr/>
        <p:nvPr/>
      </p:nvGrpSpPr>
      <p:grpSpPr>
        <a:xfrm>
          <a:off x="0" y="0"/>
          <a:ext cx="0" cy="0"/>
          <a:chOff x="0" y="0"/>
          <a:chExt cx="0" cy="0"/>
        </a:xfrm>
      </p:grpSpPr>
      <p:sp>
        <p:nvSpPr>
          <p:cNvPr id="17" name="Picture Placeholder 16"/>
          <p:cNvSpPr>
            <a:spLocks noGrp="1"/>
          </p:cNvSpPr>
          <p:nvPr>
            <p:ph type="pic" sz="quarter" idx="14"/>
          </p:nvPr>
        </p:nvSpPr>
        <p:spPr>
          <a:xfrm>
            <a:off x="327600" y="2766792"/>
            <a:ext cx="2700000" cy="1620000"/>
          </a:xfrm>
          <a:prstGeom prst="rect">
            <a:avLst/>
          </a:prstGeom>
        </p:spPr>
        <p:txBody>
          <a:bodyPr vert="horz" lIns="0" tIns="0" rIns="0" bIns="0" anchor="ctr" anchorCtr="0"/>
          <a:lstStyle>
            <a:lvl1pPr marL="0" indent="0" algn="ctr">
              <a:lnSpc>
                <a:spcPct val="100000"/>
              </a:lnSpc>
              <a:spcBef>
                <a:spcPts val="0"/>
              </a:spcBef>
              <a:spcAft>
                <a:spcPts val="0"/>
              </a:spcAft>
              <a:buNone/>
              <a:defRPr sz="1050" baseline="0">
                <a:solidFill>
                  <a:schemeClr val="tx1"/>
                </a:solidFill>
                <a:latin typeface="Arial" pitchFamily="34" charset="0"/>
                <a:cs typeface="Arial" pitchFamily="34" charset="0"/>
              </a:defRPr>
            </a:lvl1pPr>
          </a:lstStyle>
          <a:p>
            <a:r>
              <a:rPr lang="en-GB" noProof="0" dirty="0"/>
              <a:t>Click icon to add picture</a:t>
            </a:r>
          </a:p>
        </p:txBody>
      </p:sp>
      <p:sp>
        <p:nvSpPr>
          <p:cNvPr id="18" name="Picture Placeholder 16"/>
          <p:cNvSpPr>
            <a:spLocks noGrp="1"/>
          </p:cNvSpPr>
          <p:nvPr>
            <p:ph type="pic" sz="quarter" idx="15"/>
          </p:nvPr>
        </p:nvSpPr>
        <p:spPr>
          <a:xfrm>
            <a:off x="3201023" y="2766792"/>
            <a:ext cx="2700000" cy="1620000"/>
          </a:xfrm>
          <a:prstGeom prst="rect">
            <a:avLst/>
          </a:prstGeom>
        </p:spPr>
        <p:txBody>
          <a:bodyPr vert="horz" lIns="0" tIns="0" rIns="0" bIns="0" anchor="ctr" anchorCtr="0"/>
          <a:lstStyle>
            <a:lvl1pPr marL="0" indent="0" algn="ctr">
              <a:lnSpc>
                <a:spcPct val="100000"/>
              </a:lnSpc>
              <a:spcBef>
                <a:spcPts val="0"/>
              </a:spcBef>
              <a:spcAft>
                <a:spcPts val="0"/>
              </a:spcAft>
              <a:buNone/>
              <a:defRPr sz="1050" baseline="0">
                <a:solidFill>
                  <a:schemeClr val="tx1"/>
                </a:solidFill>
                <a:latin typeface="Arial" pitchFamily="34" charset="0"/>
                <a:cs typeface="Arial" pitchFamily="34" charset="0"/>
              </a:defRPr>
            </a:lvl1pPr>
          </a:lstStyle>
          <a:p>
            <a:r>
              <a:rPr lang="en-GB" noProof="0"/>
              <a:t>Click icon to add picture</a:t>
            </a:r>
          </a:p>
        </p:txBody>
      </p:sp>
      <p:sp>
        <p:nvSpPr>
          <p:cNvPr id="19" name="Picture Placeholder 16"/>
          <p:cNvSpPr>
            <a:spLocks noGrp="1"/>
          </p:cNvSpPr>
          <p:nvPr>
            <p:ph type="pic" sz="quarter" idx="16"/>
          </p:nvPr>
        </p:nvSpPr>
        <p:spPr>
          <a:xfrm>
            <a:off x="6067748" y="2766792"/>
            <a:ext cx="2700000" cy="1620000"/>
          </a:xfrm>
          <a:prstGeom prst="rect">
            <a:avLst/>
          </a:prstGeom>
        </p:spPr>
        <p:txBody>
          <a:bodyPr vert="horz" lIns="0" tIns="0" rIns="0" bIns="0" anchor="ctr" anchorCtr="0"/>
          <a:lstStyle>
            <a:lvl1pPr marL="0" indent="0" algn="ctr">
              <a:lnSpc>
                <a:spcPct val="100000"/>
              </a:lnSpc>
              <a:spcBef>
                <a:spcPts val="0"/>
              </a:spcBef>
              <a:spcAft>
                <a:spcPts val="0"/>
              </a:spcAft>
              <a:buNone/>
              <a:defRPr sz="1050" baseline="0">
                <a:solidFill>
                  <a:schemeClr val="tx1"/>
                </a:solidFill>
                <a:latin typeface="Arial" pitchFamily="34" charset="0"/>
                <a:cs typeface="Arial" pitchFamily="34" charset="0"/>
              </a:defRPr>
            </a:lvl1pPr>
          </a:lstStyle>
          <a:p>
            <a:r>
              <a:rPr lang="en-GB" noProof="0"/>
              <a:t>Click icon to add picture</a:t>
            </a:r>
          </a:p>
        </p:txBody>
      </p:sp>
      <p:sp>
        <p:nvSpPr>
          <p:cNvPr id="21" name="Text Placeholder 2"/>
          <p:cNvSpPr>
            <a:spLocks noGrp="1"/>
          </p:cNvSpPr>
          <p:nvPr>
            <p:ph type="body" sz="quarter" idx="13"/>
          </p:nvPr>
        </p:nvSpPr>
        <p:spPr>
          <a:xfrm>
            <a:off x="236537" y="1237098"/>
            <a:ext cx="7056000" cy="1440000"/>
          </a:xfrm>
          <a:prstGeom prst="rect">
            <a:avLst/>
          </a:prstGeom>
        </p:spPr>
        <p:txBody>
          <a:bodyPr vert="horz"/>
          <a:lstStyle>
            <a:lvl1pPr marL="0" marR="0" indent="0" algn="l" defTabSz="685800" rtl="0" eaLnBrk="1" fontAlgn="base" latinLnBrk="0" hangingPunct="1">
              <a:lnSpc>
                <a:spcPct val="100000"/>
              </a:lnSpc>
              <a:spcBef>
                <a:spcPts val="0"/>
              </a:spcBef>
              <a:spcAft>
                <a:spcPts val="0"/>
              </a:spcAft>
              <a:buClrTx/>
              <a:buSzTx/>
              <a:buFontTx/>
              <a:buNone/>
              <a:tabLst/>
              <a:defRPr sz="1800">
                <a:solidFill>
                  <a:schemeClr val="tx1"/>
                </a:solidFill>
                <a:latin typeface="Arial" pitchFamily="34" charset="0"/>
                <a:cs typeface="Arial" pitchFamily="34" charset="0"/>
              </a:defRPr>
            </a:lvl1pPr>
            <a:lvl2pPr marL="198835" marR="0" indent="-197644" algn="l" defTabSz="685800" rtl="0" eaLnBrk="1" fontAlgn="base" latinLnBrk="0" hangingPunct="1">
              <a:lnSpc>
                <a:spcPct val="90000"/>
              </a:lnSpc>
              <a:spcBef>
                <a:spcPct val="0"/>
              </a:spcBef>
              <a:spcAft>
                <a:spcPct val="0"/>
              </a:spcAft>
              <a:buClrTx/>
              <a:buSzTx/>
              <a:buFontTx/>
              <a:buChar char="•"/>
              <a:tabLst/>
              <a:defRPr sz="1350"/>
            </a:lvl2pPr>
            <a:lvl3pPr marL="466725" marR="0" indent="-135731" algn="l" defTabSz="685800" rtl="0" eaLnBrk="1" fontAlgn="base" latinLnBrk="0" hangingPunct="1">
              <a:lnSpc>
                <a:spcPct val="90000"/>
              </a:lnSpc>
              <a:spcBef>
                <a:spcPct val="0"/>
              </a:spcBef>
              <a:spcAft>
                <a:spcPct val="0"/>
              </a:spcAft>
              <a:buClrTx/>
              <a:buSzTx/>
              <a:buFont typeface="Arial" charset="0"/>
              <a:buChar char="-"/>
              <a:tabLst/>
              <a:defRPr sz="1350"/>
            </a:lvl3pPr>
            <a:lvl4pPr marL="1243013" indent="-214313">
              <a:buFont typeface="Arial"/>
              <a:buChar char="•"/>
              <a:defRPr sz="1350"/>
            </a:lvl4pPr>
            <a:lvl5pPr marL="1585913" indent="-214313">
              <a:buFont typeface="Arial"/>
              <a:buChar char="•"/>
              <a:defRPr sz="1350"/>
            </a:lvl5pPr>
          </a:lstStyle>
          <a:p>
            <a:pPr lvl="0"/>
            <a:r>
              <a:rPr lang="en-GB" noProof="0" dirty="0"/>
              <a:t>Click to edit Master text styles</a:t>
            </a:r>
          </a:p>
        </p:txBody>
      </p:sp>
      <p:sp>
        <p:nvSpPr>
          <p:cNvPr id="8" name="Slide Number Placeholder 5"/>
          <p:cNvSpPr>
            <a:spLocks noGrp="1"/>
          </p:cNvSpPr>
          <p:nvPr>
            <p:ph type="sldNum" sz="quarter" idx="4"/>
          </p:nvPr>
        </p:nvSpPr>
        <p:spPr>
          <a:xfrm>
            <a:off x="318375" y="4846754"/>
            <a:ext cx="396000" cy="162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dirty="0"/>
          </a:p>
        </p:txBody>
      </p:sp>
      <p:sp>
        <p:nvSpPr>
          <p:cNvPr id="9" name="Title 8"/>
          <p:cNvSpPr>
            <a:spLocks noGrp="1"/>
          </p:cNvSpPr>
          <p:nvPr>
            <p:ph type="title" hasCustomPrompt="1"/>
          </p:nvPr>
        </p:nvSpPr>
        <p:spPr>
          <a:xfrm>
            <a:off x="237062" y="144000"/>
            <a:ext cx="8765651" cy="504000"/>
          </a:xfrm>
          <a:prstGeom prst="rect">
            <a:avLst/>
          </a:prstGeom>
        </p:spPr>
        <p:txBody>
          <a:bodyPr vert="horz"/>
          <a:lstStyle>
            <a:lvl1pPr algn="l" defTabSz="457200" rtl="0" eaLnBrk="1" latinLnBrk="0" hangingPunct="1">
              <a:lnSpc>
                <a:spcPct val="100000"/>
              </a:lnSpc>
              <a:spcBef>
                <a:spcPct val="0"/>
              </a:spcBef>
              <a:buNone/>
              <a:defRPr lang="en-GB" sz="2400" b="1" kern="1200" baseline="0" noProof="0" dirty="0">
                <a:solidFill>
                  <a:srgbClr val="830051"/>
                </a:solidFill>
                <a:latin typeface="Arial" pitchFamily="34" charset="0"/>
                <a:ea typeface="+mj-ea"/>
                <a:cs typeface="Arial" pitchFamily="34" charset="0"/>
              </a:defRPr>
            </a:lvl1pPr>
          </a:lstStyle>
          <a:p>
            <a:r>
              <a:rPr lang="en-GB" noProof="0" dirty="0"/>
              <a:t>Click to add title</a:t>
            </a:r>
          </a:p>
        </p:txBody>
      </p:sp>
    </p:spTree>
    <p:extLst>
      <p:ext uri="{BB962C8B-B14F-4D97-AF65-F5344CB8AC3E}">
        <p14:creationId xmlns:p14="http://schemas.microsoft.com/office/powerpoint/2010/main" val="306938600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ntents List">
    <p:spTree>
      <p:nvGrpSpPr>
        <p:cNvPr id="1" name=""/>
        <p:cNvGrpSpPr/>
        <p:nvPr/>
      </p:nvGrpSpPr>
      <p:grpSpPr>
        <a:xfrm>
          <a:off x="0" y="0"/>
          <a:ext cx="0" cy="0"/>
          <a:chOff x="0" y="0"/>
          <a:chExt cx="0" cy="0"/>
        </a:xfrm>
      </p:grpSpPr>
      <p:sp>
        <p:nvSpPr>
          <p:cNvPr id="7" name="Content Placeholder 2"/>
          <p:cNvSpPr>
            <a:spLocks noGrp="1"/>
          </p:cNvSpPr>
          <p:nvPr>
            <p:ph idx="1" hasCustomPrompt="1"/>
          </p:nvPr>
        </p:nvSpPr>
        <p:spPr>
          <a:xfrm>
            <a:off x="236537" y="1233071"/>
            <a:ext cx="8766174" cy="3172500"/>
          </a:xfrm>
          <a:prstGeom prst="rect">
            <a:avLst/>
          </a:prstGeom>
        </p:spPr>
        <p:txBody>
          <a:bodyPr/>
          <a:lstStyle>
            <a:lvl1pPr marL="269875" indent="-269875">
              <a:lnSpc>
                <a:spcPct val="100000"/>
              </a:lnSpc>
              <a:spcBef>
                <a:spcPts val="0"/>
              </a:spcBef>
              <a:buClrTx/>
              <a:buFont typeface="+mj-lt"/>
              <a:buAutoNum type="arabicPeriod"/>
              <a:defRPr sz="1800" b="1">
                <a:solidFill>
                  <a:schemeClr val="tx1"/>
                </a:solidFill>
                <a:latin typeface="Arial" pitchFamily="34" charset="0"/>
                <a:cs typeface="Arial" pitchFamily="34" charset="0"/>
              </a:defRPr>
            </a:lvl1pPr>
            <a:lvl2pPr marL="472500" indent="-135000">
              <a:lnSpc>
                <a:spcPct val="100000"/>
              </a:lnSpc>
              <a:spcBef>
                <a:spcPts val="0"/>
              </a:spcBef>
              <a:buClrTx/>
              <a:buFont typeface="Arial" pitchFamily="34" charset="0"/>
              <a:buChar char="•"/>
              <a:defRPr sz="1600" baseline="0">
                <a:solidFill>
                  <a:schemeClr val="tx1"/>
                </a:solidFill>
                <a:latin typeface="Arial" pitchFamily="34" charset="0"/>
                <a:cs typeface="Arial" pitchFamily="34" charset="0"/>
              </a:defRPr>
            </a:lvl2pPr>
            <a:lvl3pPr>
              <a:defRPr sz="1050" baseline="0">
                <a:latin typeface="Arial" pitchFamily="34" charset="0"/>
                <a:cs typeface="Arial" pitchFamily="34" charset="0"/>
              </a:defRPr>
            </a:lvl3pPr>
            <a:lvl4pPr marL="467100" indent="-135000">
              <a:defRPr sz="1050">
                <a:latin typeface="Arial" pitchFamily="34" charset="0"/>
                <a:cs typeface="Arial" pitchFamily="34" charset="0"/>
              </a:defRPr>
            </a:lvl4pPr>
            <a:lvl5pPr marL="467100">
              <a:defRPr sz="1050">
                <a:latin typeface="Arial" pitchFamily="34" charset="0"/>
                <a:cs typeface="Arial" pitchFamily="34" charset="0"/>
              </a:defRPr>
            </a:lvl5pPr>
            <a:lvl6pPr>
              <a:defRPr>
                <a:latin typeface="Arial" pitchFamily="34" charset="0"/>
                <a:cs typeface="Arial" pitchFamily="34" charset="0"/>
              </a:defRPr>
            </a:lvl6pPr>
          </a:lstStyle>
          <a:p>
            <a:r>
              <a:rPr lang="en-GB" noProof="0" dirty="0"/>
              <a:t>First level</a:t>
            </a:r>
          </a:p>
          <a:p>
            <a:pPr lvl="1"/>
            <a:r>
              <a:rPr lang="en-GB" noProof="0" dirty="0"/>
              <a:t>Second level</a:t>
            </a:r>
          </a:p>
          <a:p>
            <a:pPr lvl="1"/>
            <a:r>
              <a:rPr lang="en-GB" noProof="0" dirty="0"/>
              <a:t>Third level</a:t>
            </a:r>
          </a:p>
          <a:p>
            <a:pPr lvl="1"/>
            <a:r>
              <a:rPr lang="en-GB" noProof="0" dirty="0"/>
              <a:t>Fourth level</a:t>
            </a:r>
          </a:p>
        </p:txBody>
      </p:sp>
      <p:sp>
        <p:nvSpPr>
          <p:cNvPr id="5" name="Slide Number Placeholder 5"/>
          <p:cNvSpPr>
            <a:spLocks noGrp="1"/>
          </p:cNvSpPr>
          <p:nvPr>
            <p:ph type="sldNum" sz="quarter" idx="4"/>
          </p:nvPr>
        </p:nvSpPr>
        <p:spPr>
          <a:xfrm>
            <a:off x="318375" y="4846754"/>
            <a:ext cx="396000" cy="162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dirty="0"/>
          </a:p>
        </p:txBody>
      </p:sp>
      <p:sp>
        <p:nvSpPr>
          <p:cNvPr id="9" name="Title 8"/>
          <p:cNvSpPr>
            <a:spLocks noGrp="1"/>
          </p:cNvSpPr>
          <p:nvPr>
            <p:ph type="title" hasCustomPrompt="1"/>
          </p:nvPr>
        </p:nvSpPr>
        <p:spPr>
          <a:xfrm>
            <a:off x="237062" y="144000"/>
            <a:ext cx="8765651" cy="504000"/>
          </a:xfrm>
          <a:prstGeom prst="rect">
            <a:avLst/>
          </a:prstGeom>
        </p:spPr>
        <p:txBody>
          <a:bodyPr vert="horz"/>
          <a:lstStyle>
            <a:lvl1pPr algn="l" defTabSz="457200" rtl="0" eaLnBrk="1" latinLnBrk="0" hangingPunct="1">
              <a:lnSpc>
                <a:spcPct val="100000"/>
              </a:lnSpc>
              <a:spcBef>
                <a:spcPct val="0"/>
              </a:spcBef>
              <a:buNone/>
              <a:defRPr lang="en-GB" sz="2400" b="1" kern="1200" baseline="0" noProof="0" dirty="0">
                <a:solidFill>
                  <a:srgbClr val="830051"/>
                </a:solidFill>
                <a:latin typeface="Arial" pitchFamily="34" charset="0"/>
                <a:ea typeface="+mj-ea"/>
                <a:cs typeface="Arial" pitchFamily="34" charset="0"/>
              </a:defRPr>
            </a:lvl1pPr>
          </a:lstStyle>
          <a:p>
            <a:r>
              <a:rPr lang="en-GB" noProof="0" dirty="0"/>
              <a:t>Click to add content title</a:t>
            </a:r>
          </a:p>
        </p:txBody>
      </p:sp>
    </p:spTree>
    <p:extLst>
      <p:ext uri="{BB962C8B-B14F-4D97-AF65-F5344CB8AC3E}">
        <p14:creationId xmlns:p14="http://schemas.microsoft.com/office/powerpoint/2010/main" val="419407199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318375" y="4846754"/>
            <a:ext cx="396000" cy="162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dirty="0"/>
          </a:p>
        </p:txBody>
      </p:sp>
      <p:sp>
        <p:nvSpPr>
          <p:cNvPr id="6" name="Title 8"/>
          <p:cNvSpPr>
            <a:spLocks noGrp="1"/>
          </p:cNvSpPr>
          <p:nvPr>
            <p:ph type="title" hasCustomPrompt="1"/>
          </p:nvPr>
        </p:nvSpPr>
        <p:spPr>
          <a:xfrm>
            <a:off x="237062" y="144000"/>
            <a:ext cx="8765651" cy="504000"/>
          </a:xfrm>
          <a:prstGeom prst="rect">
            <a:avLst/>
          </a:prstGeom>
        </p:spPr>
        <p:txBody>
          <a:bodyPr vert="horz"/>
          <a:lstStyle>
            <a:lvl1pPr algn="l" defTabSz="457200" rtl="0" eaLnBrk="1" latinLnBrk="0" hangingPunct="1">
              <a:lnSpc>
                <a:spcPct val="100000"/>
              </a:lnSpc>
              <a:spcBef>
                <a:spcPct val="0"/>
              </a:spcBef>
              <a:buNone/>
              <a:defRPr lang="en-GB" sz="2400" b="1" kern="1200" baseline="0" noProof="0" dirty="0">
                <a:solidFill>
                  <a:srgbClr val="830051"/>
                </a:solidFill>
                <a:latin typeface="Arial" pitchFamily="34" charset="0"/>
                <a:ea typeface="+mj-ea"/>
                <a:cs typeface="Arial" pitchFamily="34" charset="0"/>
              </a:defRPr>
            </a:lvl1pPr>
          </a:lstStyle>
          <a:p>
            <a:r>
              <a:rPr lang="en-GB" noProof="0" dirty="0"/>
              <a:t>Click to add title</a:t>
            </a:r>
          </a:p>
        </p:txBody>
      </p:sp>
    </p:spTree>
    <p:extLst>
      <p:ext uri="{BB962C8B-B14F-4D97-AF65-F5344CB8AC3E}">
        <p14:creationId xmlns:p14="http://schemas.microsoft.com/office/powerpoint/2010/main" val="114221122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1144386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userDrawn="1">
  <p:cSld name="Oncology">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216003" y="1081682"/>
            <a:ext cx="6822759" cy="504000"/>
          </a:xfrm>
          <a:prstGeom prst="rect">
            <a:avLst/>
          </a:prstGeom>
        </p:spPr>
        <p:txBody>
          <a:bodyPr vert="horz"/>
          <a:lstStyle>
            <a:lvl1pPr algn="l">
              <a:lnSpc>
                <a:spcPct val="90000"/>
              </a:lnSpc>
              <a:defRPr sz="2800" b="1" baseline="0">
                <a:solidFill>
                  <a:schemeClr val="tx2"/>
                </a:solidFill>
                <a:latin typeface="Arial" pitchFamily="34" charset="0"/>
                <a:cs typeface="Arial" pitchFamily="34" charset="0"/>
              </a:defRPr>
            </a:lvl1pPr>
          </a:lstStyle>
          <a:p>
            <a:r>
              <a:rPr lang="en-GB" noProof="0" dirty="0"/>
              <a:t>Click to add presentation title</a:t>
            </a:r>
          </a:p>
        </p:txBody>
      </p:sp>
      <p:pic>
        <p:nvPicPr>
          <p:cNvPr id="23" name="Picture 22" descr="AZ_RGB_H_POS.jp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038760" y="106819"/>
            <a:ext cx="1998000" cy="659979"/>
          </a:xfrm>
          <a:prstGeom prst="rect">
            <a:avLst/>
          </a:prstGeom>
        </p:spPr>
      </p:pic>
      <p:pic>
        <p:nvPicPr>
          <p:cNvPr id="3" name="Picture 2" descr="page_04_AST109_TCell_Cancer_Cell_Lipid_Layer_10K_01_screen.jpg"/>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144463" y="2876551"/>
            <a:ext cx="8856000" cy="2125664"/>
          </a:xfrm>
          <a:prstGeom prst="rect">
            <a:avLst/>
          </a:prstGeom>
        </p:spPr>
      </p:pic>
      <p:sp>
        <p:nvSpPr>
          <p:cNvPr id="10" name="Text Placeholder 29"/>
          <p:cNvSpPr>
            <a:spLocks noGrp="1"/>
          </p:cNvSpPr>
          <p:nvPr>
            <p:ph type="body" sz="quarter" idx="11" hasCustomPrompt="1"/>
          </p:nvPr>
        </p:nvSpPr>
        <p:spPr>
          <a:xfrm>
            <a:off x="215999" y="2401650"/>
            <a:ext cx="6480000" cy="190800"/>
          </a:xfrm>
          <a:prstGeom prst="rect">
            <a:avLst/>
          </a:prstGeom>
        </p:spPr>
        <p:txBody>
          <a:bodyPr vert="horz"/>
          <a:lstStyle>
            <a:lvl1pPr marL="0" indent="0">
              <a:lnSpc>
                <a:spcPts val="1100"/>
              </a:lnSpc>
              <a:spcBef>
                <a:spcPts val="0"/>
              </a:spcBef>
              <a:buNone/>
              <a:defRPr sz="1400" b="1">
                <a:solidFill>
                  <a:schemeClr val="tx1"/>
                </a:solidFill>
                <a:latin typeface="Arial" pitchFamily="34" charset="0"/>
                <a:cs typeface="Arial" pitchFamily="34" charset="0"/>
              </a:defRPr>
            </a:lvl1pPr>
          </a:lstStyle>
          <a:p>
            <a:pPr lvl="0"/>
            <a:r>
              <a:rPr lang="en-GB" noProof="0" dirty="0"/>
              <a:t>Click to add speaker title</a:t>
            </a:r>
          </a:p>
        </p:txBody>
      </p:sp>
      <p:sp>
        <p:nvSpPr>
          <p:cNvPr id="11" name="Text Placeholder 29"/>
          <p:cNvSpPr>
            <a:spLocks noGrp="1"/>
          </p:cNvSpPr>
          <p:nvPr>
            <p:ph type="body" sz="quarter" idx="12" hasCustomPrompt="1"/>
          </p:nvPr>
        </p:nvSpPr>
        <p:spPr>
          <a:xfrm>
            <a:off x="215999" y="2607900"/>
            <a:ext cx="6480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dirty="0"/>
              <a:t>Click to add event title</a:t>
            </a:r>
          </a:p>
        </p:txBody>
      </p:sp>
      <p:sp>
        <p:nvSpPr>
          <p:cNvPr id="12" name="Text Placeholder 29"/>
          <p:cNvSpPr>
            <a:spLocks noGrp="1"/>
          </p:cNvSpPr>
          <p:nvPr>
            <p:ph type="body" sz="quarter" idx="15" hasCustomPrompt="1"/>
          </p:nvPr>
        </p:nvSpPr>
        <p:spPr>
          <a:xfrm>
            <a:off x="7128000" y="2401650"/>
            <a:ext cx="1872000" cy="190800"/>
          </a:xfrm>
          <a:prstGeom prst="rect">
            <a:avLst/>
          </a:prstGeom>
        </p:spPr>
        <p:txBody>
          <a:bodyPr vert="horz"/>
          <a:lstStyle>
            <a:lvl1pPr marL="0" indent="0">
              <a:lnSpc>
                <a:spcPts val="1100"/>
              </a:lnSpc>
              <a:spcBef>
                <a:spcPts val="0"/>
              </a:spcBef>
              <a:buNone/>
              <a:defRPr sz="1200" baseline="0">
                <a:solidFill>
                  <a:schemeClr val="tx1"/>
                </a:solidFill>
                <a:latin typeface="Arial" pitchFamily="34" charset="0"/>
                <a:cs typeface="Arial" pitchFamily="34" charset="0"/>
              </a:defRPr>
            </a:lvl1pPr>
          </a:lstStyle>
          <a:p>
            <a:pPr lvl="0"/>
            <a:r>
              <a:rPr lang="en-GB" noProof="0" dirty="0"/>
              <a:t>Confidential statement</a:t>
            </a:r>
          </a:p>
        </p:txBody>
      </p:sp>
      <p:sp>
        <p:nvSpPr>
          <p:cNvPr id="13" name="Text Placeholder 29"/>
          <p:cNvSpPr>
            <a:spLocks noGrp="1"/>
          </p:cNvSpPr>
          <p:nvPr>
            <p:ph type="body" sz="quarter" idx="13" hasCustomPrompt="1"/>
          </p:nvPr>
        </p:nvSpPr>
        <p:spPr>
          <a:xfrm>
            <a:off x="7128000" y="2607900"/>
            <a:ext cx="1872000" cy="190800"/>
          </a:xfrm>
          <a:prstGeom prst="rect">
            <a:avLst/>
          </a:prstGeom>
        </p:spPr>
        <p:txBody>
          <a:bodyPr vert="horz"/>
          <a:lstStyle>
            <a:lvl1pPr marL="0" indent="0">
              <a:lnSpc>
                <a:spcPts val="1100"/>
              </a:lnSpc>
              <a:spcBef>
                <a:spcPts val="0"/>
              </a:spcBef>
              <a:buNone/>
              <a:defRPr sz="1200">
                <a:solidFill>
                  <a:schemeClr val="tx1"/>
                </a:solidFill>
                <a:latin typeface="Arial" pitchFamily="34" charset="0"/>
                <a:cs typeface="Arial" pitchFamily="34" charset="0"/>
              </a:defRPr>
            </a:lvl1pPr>
          </a:lstStyle>
          <a:p>
            <a:pPr lvl="0"/>
            <a:r>
              <a:rPr lang="en-GB" noProof="0" dirty="0"/>
              <a:t>00 Month Year</a:t>
            </a:r>
          </a:p>
        </p:txBody>
      </p:sp>
    </p:spTree>
    <p:extLst>
      <p:ext uri="{BB962C8B-B14F-4D97-AF65-F5344CB8AC3E}">
        <p14:creationId xmlns:p14="http://schemas.microsoft.com/office/powerpoint/2010/main" val="156324464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2_Introduction">
    <p:spTree>
      <p:nvGrpSpPr>
        <p:cNvPr id="1" name=""/>
        <p:cNvGrpSpPr/>
        <p:nvPr/>
      </p:nvGrpSpPr>
      <p:grpSpPr>
        <a:xfrm>
          <a:off x="0" y="0"/>
          <a:ext cx="0" cy="0"/>
          <a:chOff x="0" y="0"/>
          <a:chExt cx="0" cy="0"/>
        </a:xfrm>
      </p:grpSpPr>
      <p:sp>
        <p:nvSpPr>
          <p:cNvPr id="2" name="Title 1"/>
          <p:cNvSpPr>
            <a:spLocks noGrp="1"/>
          </p:cNvSpPr>
          <p:nvPr>
            <p:ph type="title"/>
          </p:nvPr>
        </p:nvSpPr>
        <p:spPr>
          <a:xfrm>
            <a:off x="309600" y="205979"/>
            <a:ext cx="8415338" cy="383400"/>
          </a:xfrm>
          <a:prstGeom prst="rect">
            <a:avLst/>
          </a:prstGeom>
        </p:spPr>
        <p:txBody>
          <a:bodyPr/>
          <a:lstStyle/>
          <a:p>
            <a:r>
              <a:rPr lang="en-US"/>
              <a:t>Click to edit Master title style</a:t>
            </a:r>
            <a:endParaRPr lang="en-GB" dirty="0"/>
          </a:p>
        </p:txBody>
      </p:sp>
      <p:sp>
        <p:nvSpPr>
          <p:cNvPr id="7" name="Text Placeholder 6"/>
          <p:cNvSpPr>
            <a:spLocks noGrp="1"/>
          </p:cNvSpPr>
          <p:nvPr>
            <p:ph type="body" sz="quarter" idx="12" hasCustomPrompt="1"/>
          </p:nvPr>
        </p:nvSpPr>
        <p:spPr>
          <a:xfrm>
            <a:off x="309600" y="588600"/>
            <a:ext cx="8416800" cy="383400"/>
          </a:xfrm>
          <a:prstGeom prst="rect">
            <a:avLst/>
          </a:prstGeom>
        </p:spPr>
        <p:txBody>
          <a:bodyPr/>
          <a:lstStyle>
            <a:lvl1pPr marL="0" indent="0">
              <a:buNone/>
              <a:defRPr sz="2800" b="1" baseline="0">
                <a:solidFill>
                  <a:schemeClr val="accent2"/>
                </a:solidFill>
                <a:latin typeface="Arial" pitchFamily="34" charset="0"/>
                <a:cs typeface="Arial" pitchFamily="34" charset="0"/>
              </a:defRPr>
            </a:lvl1pPr>
          </a:lstStyle>
          <a:p>
            <a:pPr lvl="0"/>
            <a:r>
              <a:rPr lang="en-US" dirty="0"/>
              <a:t>Click to add Secondary title</a:t>
            </a:r>
            <a:endParaRPr lang="en-GB" dirty="0"/>
          </a:p>
        </p:txBody>
      </p:sp>
      <p:sp>
        <p:nvSpPr>
          <p:cNvPr id="9" name="Text Placeholder 8"/>
          <p:cNvSpPr>
            <a:spLocks noGrp="1"/>
          </p:cNvSpPr>
          <p:nvPr>
            <p:ph type="body" sz="quarter" idx="13"/>
          </p:nvPr>
        </p:nvSpPr>
        <p:spPr>
          <a:xfrm>
            <a:off x="309600" y="1320300"/>
            <a:ext cx="6706800" cy="3318300"/>
          </a:xfrm>
          <a:prstGeom prst="rect">
            <a:avLst/>
          </a:prstGeom>
        </p:spPr>
        <p:txBody>
          <a:bodyPr/>
          <a:lstStyle>
            <a:lvl1pPr marL="0" indent="0">
              <a:buNone/>
              <a:defRPr sz="2400" b="1">
                <a:solidFill>
                  <a:schemeClr val="tx1"/>
                </a:solidFill>
                <a:latin typeface="Arial" pitchFamily="34" charset="0"/>
                <a:cs typeface="Arial" pitchFamily="34" charset="0"/>
              </a:defRPr>
            </a:lvl1pPr>
          </a:lstStyle>
          <a:p>
            <a:pPr lvl="0"/>
            <a:r>
              <a:rPr lang="en-US"/>
              <a:t>Click to edit Master text styles</a:t>
            </a:r>
          </a:p>
        </p:txBody>
      </p:sp>
      <p:sp>
        <p:nvSpPr>
          <p:cNvPr id="11" name="Date Placeholder 10"/>
          <p:cNvSpPr>
            <a:spLocks noGrp="1"/>
          </p:cNvSpPr>
          <p:nvPr>
            <p:ph type="dt" sz="half" idx="14"/>
          </p:nvPr>
        </p:nvSpPr>
        <p:spPr>
          <a:xfrm>
            <a:off x="612000" y="4765500"/>
            <a:ext cx="3312000" cy="183600"/>
          </a:xfrm>
          <a:prstGeom prst="rect">
            <a:avLst/>
          </a:prstGeom>
        </p:spPr>
        <p:txBody>
          <a:bodyPr/>
          <a:lstStyle/>
          <a:p>
            <a:r>
              <a:rPr lang="en-US">
                <a:solidFill>
                  <a:srgbClr val="000000"/>
                </a:solidFill>
              </a:rPr>
              <a:t>Author | 00 Month Year</a:t>
            </a:r>
            <a:endParaRPr lang="sv-SE" dirty="0">
              <a:solidFill>
                <a:srgbClr val="000000"/>
              </a:solidFill>
            </a:endParaRPr>
          </a:p>
        </p:txBody>
      </p:sp>
      <p:sp>
        <p:nvSpPr>
          <p:cNvPr id="12" name="Slide Number Placeholder 11"/>
          <p:cNvSpPr>
            <a:spLocks noGrp="1"/>
          </p:cNvSpPr>
          <p:nvPr>
            <p:ph type="sldNum" sz="quarter" idx="15"/>
          </p:nvPr>
        </p:nvSpPr>
        <p:spPr/>
        <p:txBody>
          <a:bodyPr/>
          <a:lstStyle/>
          <a:p>
            <a:pPr>
              <a:defRPr/>
            </a:pPr>
            <a:fld id="{1748D8EB-9301-403A-889B-E8DDB32CFF4A}" type="slidenum">
              <a:rPr lang="en-GB" smtClean="0">
                <a:solidFill>
                  <a:srgbClr val="000000"/>
                </a:solidFill>
              </a:rPr>
              <a:pPr>
                <a:defRPr/>
              </a:pPr>
              <a:t>‹#›</a:t>
            </a:fld>
            <a:endParaRPr lang="en-GB" dirty="0">
              <a:solidFill>
                <a:srgbClr val="000000"/>
              </a:solidFill>
            </a:endParaRPr>
          </a:p>
        </p:txBody>
      </p:sp>
      <p:sp>
        <p:nvSpPr>
          <p:cNvPr id="13" name="Footer Placeholder 12"/>
          <p:cNvSpPr>
            <a:spLocks noGrp="1"/>
          </p:cNvSpPr>
          <p:nvPr>
            <p:ph type="ftr" sz="quarter" idx="16"/>
          </p:nvPr>
        </p:nvSpPr>
        <p:spPr>
          <a:xfrm>
            <a:off x="3924000" y="4765500"/>
            <a:ext cx="4320000" cy="183600"/>
          </a:xfrm>
          <a:prstGeom prst="rect">
            <a:avLst/>
          </a:prstGeom>
        </p:spPr>
        <p:txBody>
          <a:bodyPr/>
          <a:lstStyle/>
          <a:p>
            <a:r>
              <a:rPr lang="en-GB">
                <a:solidFill>
                  <a:srgbClr val="830051"/>
                </a:solidFill>
              </a:rPr>
              <a:t>Set area descriptor | Sub level 1</a:t>
            </a:r>
            <a:endParaRPr lang="sv-SE" dirty="0">
              <a:solidFill>
                <a:srgbClr val="830051"/>
              </a:solidFill>
            </a:endParaRPr>
          </a:p>
        </p:txBody>
      </p:sp>
    </p:spTree>
    <p:extLst>
      <p:ext uri="{BB962C8B-B14F-4D97-AF65-F5344CB8AC3E}">
        <p14:creationId xmlns:p14="http://schemas.microsoft.com/office/powerpoint/2010/main" val="134758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slideLayout" Target="../slideLayouts/slideLayout31.xml"/><Relationship Id="rId3" Type="http://schemas.openxmlformats.org/officeDocument/2006/relationships/slideLayout" Target="../slideLayouts/slideLayout16.xml"/><Relationship Id="rId21" Type="http://schemas.openxmlformats.org/officeDocument/2006/relationships/theme" Target="../theme/theme2.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slideLayout" Target="../slideLayouts/slideLayout30.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20" Type="http://schemas.openxmlformats.org/officeDocument/2006/relationships/slideLayout" Target="../slideLayouts/slideLayout33.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10" Type="http://schemas.openxmlformats.org/officeDocument/2006/relationships/slideLayout" Target="../slideLayouts/slideLayout23.xml"/><Relationship Id="rId19" Type="http://schemas.openxmlformats.org/officeDocument/2006/relationships/slideLayout" Target="../slideLayouts/slideLayout32.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 Id="rId22" Type="http://schemas.openxmlformats.org/officeDocument/2006/relationships/image" Target="../media/image1.jpg"/></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36.xml"/><Relationship Id="rId7" Type="http://schemas.openxmlformats.org/officeDocument/2006/relationships/image" Target="../media/image1.jpg"/><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theme" Target="../theme/theme3.xml"/><Relationship Id="rId5" Type="http://schemas.openxmlformats.org/officeDocument/2006/relationships/slideLayout" Target="../slideLayouts/slideLayout38.xml"/><Relationship Id="rId4" Type="http://schemas.openxmlformats.org/officeDocument/2006/relationships/slideLayout" Target="../slideLayouts/slideLayout3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slideLayout" Target="../slideLayouts/slideLayout51.xml"/><Relationship Id="rId18" Type="http://schemas.openxmlformats.org/officeDocument/2006/relationships/slideLayout" Target="../slideLayouts/slideLayout56.xml"/><Relationship Id="rId26" Type="http://schemas.openxmlformats.org/officeDocument/2006/relationships/slideLayout" Target="../slideLayouts/slideLayout64.xml"/><Relationship Id="rId3" Type="http://schemas.openxmlformats.org/officeDocument/2006/relationships/slideLayout" Target="../slideLayouts/slideLayout41.xml"/><Relationship Id="rId21" Type="http://schemas.openxmlformats.org/officeDocument/2006/relationships/slideLayout" Target="../slideLayouts/slideLayout59.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17" Type="http://schemas.openxmlformats.org/officeDocument/2006/relationships/slideLayout" Target="../slideLayouts/slideLayout55.xml"/><Relationship Id="rId25" Type="http://schemas.openxmlformats.org/officeDocument/2006/relationships/slideLayout" Target="../slideLayouts/slideLayout63.xml"/><Relationship Id="rId2" Type="http://schemas.openxmlformats.org/officeDocument/2006/relationships/slideLayout" Target="../slideLayouts/slideLayout40.xml"/><Relationship Id="rId16" Type="http://schemas.openxmlformats.org/officeDocument/2006/relationships/slideLayout" Target="../slideLayouts/slideLayout54.xml"/><Relationship Id="rId20" Type="http://schemas.openxmlformats.org/officeDocument/2006/relationships/slideLayout" Target="../slideLayouts/slideLayout58.xml"/><Relationship Id="rId29" Type="http://schemas.openxmlformats.org/officeDocument/2006/relationships/slideLayout" Target="../slideLayouts/slideLayout67.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24" Type="http://schemas.openxmlformats.org/officeDocument/2006/relationships/slideLayout" Target="../slideLayouts/slideLayout62.xml"/><Relationship Id="rId5" Type="http://schemas.openxmlformats.org/officeDocument/2006/relationships/slideLayout" Target="../slideLayouts/slideLayout43.xml"/><Relationship Id="rId15" Type="http://schemas.openxmlformats.org/officeDocument/2006/relationships/slideLayout" Target="../slideLayouts/slideLayout53.xml"/><Relationship Id="rId23" Type="http://schemas.openxmlformats.org/officeDocument/2006/relationships/slideLayout" Target="../slideLayouts/slideLayout61.xml"/><Relationship Id="rId28" Type="http://schemas.openxmlformats.org/officeDocument/2006/relationships/slideLayout" Target="../slideLayouts/slideLayout66.xml"/><Relationship Id="rId10" Type="http://schemas.openxmlformats.org/officeDocument/2006/relationships/slideLayout" Target="../slideLayouts/slideLayout48.xml"/><Relationship Id="rId19" Type="http://schemas.openxmlformats.org/officeDocument/2006/relationships/slideLayout" Target="../slideLayouts/slideLayout57.xml"/><Relationship Id="rId31" Type="http://schemas.openxmlformats.org/officeDocument/2006/relationships/image" Target="../media/image1.jpg"/><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slideLayout" Target="../slideLayouts/slideLayout52.xml"/><Relationship Id="rId22" Type="http://schemas.openxmlformats.org/officeDocument/2006/relationships/slideLayout" Target="../slideLayouts/slideLayout60.xml"/><Relationship Id="rId27" Type="http://schemas.openxmlformats.org/officeDocument/2006/relationships/slideLayout" Target="../slideLayouts/slideLayout65.xml"/><Relationship Id="rId30"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descr="AZ_SYMBOL_RGB.jpg"/>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8440596" y="4497844"/>
            <a:ext cx="453600" cy="522161"/>
          </a:xfrm>
          <a:prstGeom prst="rect">
            <a:avLst/>
          </a:prstGeom>
        </p:spPr>
      </p:pic>
      <p:sp>
        <p:nvSpPr>
          <p:cNvPr id="8" name="Slide Number Placeholder 5"/>
          <p:cNvSpPr>
            <a:spLocks noGrp="1"/>
          </p:cNvSpPr>
          <p:nvPr>
            <p:ph type="sldNum" sz="quarter" idx="4"/>
          </p:nvPr>
        </p:nvSpPr>
        <p:spPr>
          <a:xfrm>
            <a:off x="318375" y="4846754"/>
            <a:ext cx="396000" cy="162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dirty="0"/>
          </a:p>
        </p:txBody>
      </p:sp>
    </p:spTree>
    <p:extLst>
      <p:ext uri="{BB962C8B-B14F-4D97-AF65-F5344CB8AC3E}">
        <p14:creationId xmlns:p14="http://schemas.microsoft.com/office/powerpoint/2010/main" val="3211318905"/>
      </p:ext>
    </p:extLst>
  </p:cSld>
  <p:clrMap bg1="lt1" tx1="dk1" bg2="lt2" tx2="dk2" accent1="accent1" accent2="accent2" accent3="accent3" accent4="accent4" accent5="accent5" accent6="accent6" hlink="hlink" folHlink="folHlink"/>
  <p:sldLayoutIdLst>
    <p:sldLayoutId id="2147483752" r:id="rId1"/>
    <p:sldLayoutId id="2147483790" r:id="rId2"/>
    <p:sldLayoutId id="2147483792" r:id="rId3"/>
    <p:sldLayoutId id="2147483793" r:id="rId4"/>
    <p:sldLayoutId id="2147483794" r:id="rId5"/>
    <p:sldLayoutId id="2147483795" r:id="rId6"/>
    <p:sldLayoutId id="2147483796" r:id="rId7"/>
    <p:sldLayoutId id="2147483797" r:id="rId8"/>
    <p:sldLayoutId id="2147483798" r:id="rId9"/>
    <p:sldLayoutId id="2147483799" r:id="rId10"/>
    <p:sldLayoutId id="2147483824" r:id="rId11"/>
    <p:sldLayoutId id="2147483826" r:id="rId12"/>
    <p:sldLayoutId id="2147483789" r:id="rId13"/>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318375" y="4846754"/>
            <a:ext cx="396000" cy="162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dirty="0"/>
          </a:p>
        </p:txBody>
      </p:sp>
      <p:pic>
        <p:nvPicPr>
          <p:cNvPr id="5" name="Picture 4" descr="AZ_SYMBOL_RGB.jpg"/>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8440596" y="4497844"/>
            <a:ext cx="453600" cy="522161"/>
          </a:xfrm>
          <a:prstGeom prst="rect">
            <a:avLst/>
          </a:prstGeom>
        </p:spPr>
      </p:pic>
    </p:spTree>
    <p:extLst>
      <p:ext uri="{BB962C8B-B14F-4D97-AF65-F5344CB8AC3E}">
        <p14:creationId xmlns:p14="http://schemas.microsoft.com/office/powerpoint/2010/main" val="60529653"/>
      </p:ext>
    </p:extLst>
  </p:cSld>
  <p:clrMap bg1="lt1" tx1="dk1" bg2="lt2" tx2="dk2" accent1="accent1" accent2="accent2" accent3="accent3" accent4="accent4" accent5="accent5" accent6="accent6" hlink="hlink" folHlink="folHlink"/>
  <p:sldLayoutIdLst>
    <p:sldLayoutId id="2147483811" r:id="rId1"/>
    <p:sldLayoutId id="2147483812" r:id="rId2"/>
    <p:sldLayoutId id="2147483813" r:id="rId3"/>
    <p:sldLayoutId id="2147483814" r:id="rId4"/>
    <p:sldLayoutId id="2147483815" r:id="rId5"/>
    <p:sldLayoutId id="2147483806" r:id="rId6"/>
    <p:sldLayoutId id="2147483807" r:id="rId7"/>
    <p:sldLayoutId id="2147483808" r:id="rId8"/>
    <p:sldLayoutId id="2147483809" r:id="rId9"/>
    <p:sldLayoutId id="2147483810" r:id="rId10"/>
    <p:sldLayoutId id="2147483825" r:id="rId11"/>
    <p:sldLayoutId id="2147483827" r:id="rId12"/>
    <p:sldLayoutId id="2147483816" r:id="rId13"/>
    <p:sldLayoutId id="2147483817" r:id="rId14"/>
    <p:sldLayoutId id="2147483818" r:id="rId15"/>
    <p:sldLayoutId id="2147483819" r:id="rId16"/>
    <p:sldLayoutId id="2147483820" r:id="rId17"/>
    <p:sldLayoutId id="2147483821" r:id="rId18"/>
    <p:sldLayoutId id="2147483822" r:id="rId19"/>
    <p:sldLayoutId id="2147483823" r:id="rId20"/>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318375" y="4846754"/>
            <a:ext cx="396000" cy="162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dirty="0"/>
          </a:p>
        </p:txBody>
      </p:sp>
      <p:pic>
        <p:nvPicPr>
          <p:cNvPr id="5" name="Picture 4" descr="AZ_SYMBOL_RGB.jpg"/>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8440596" y="4497844"/>
            <a:ext cx="453600" cy="522161"/>
          </a:xfrm>
          <a:prstGeom prst="rect">
            <a:avLst/>
          </a:prstGeom>
        </p:spPr>
      </p:pic>
    </p:spTree>
    <p:extLst>
      <p:ext uri="{BB962C8B-B14F-4D97-AF65-F5344CB8AC3E}">
        <p14:creationId xmlns:p14="http://schemas.microsoft.com/office/powerpoint/2010/main" val="560800452"/>
      </p:ext>
    </p:extLst>
  </p:cSld>
  <p:clrMap bg1="lt1" tx1="dk1" bg2="lt2" tx2="dk2" accent1="accent1" accent2="accent2" accent3="accent3" accent4="accent4" accent5="accent5" accent6="accent6" hlink="hlink" folHlink="folHlink"/>
  <p:sldLayoutIdLst>
    <p:sldLayoutId id="2147483801" r:id="rId1"/>
    <p:sldLayoutId id="2147483802" r:id="rId2"/>
    <p:sldLayoutId id="2147483803" r:id="rId3"/>
    <p:sldLayoutId id="2147483804" r:id="rId4"/>
    <p:sldLayoutId id="2147483805" r:id="rId5"/>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Slide Number Placeholder 5"/>
          <p:cNvSpPr>
            <a:spLocks noGrp="1"/>
          </p:cNvSpPr>
          <p:nvPr>
            <p:ph type="sldNum" sz="quarter" idx="4"/>
          </p:nvPr>
        </p:nvSpPr>
        <p:spPr>
          <a:xfrm>
            <a:off x="318375" y="4846754"/>
            <a:ext cx="396000" cy="162000"/>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fld id="{3C4F54F3-C349-4609-AFEE-01462D5C7942}" type="slidenum">
              <a:rPr lang="en-GB" smtClean="0"/>
              <a:pPr/>
              <a:t>‹#›</a:t>
            </a:fld>
            <a:endParaRPr lang="en-GB" dirty="0"/>
          </a:p>
        </p:txBody>
      </p:sp>
      <p:pic>
        <p:nvPicPr>
          <p:cNvPr id="4" name="Picture 3" descr="AZ_SYMBOL_RGB.jpg"/>
          <p:cNvPicPr>
            <a:picLocks noChangeAspect="1"/>
          </p:cNvPicPr>
          <p:nvPr userDrawn="1"/>
        </p:nvPicPr>
        <p:blipFill>
          <a:blip r:embed="rId31">
            <a:extLst>
              <a:ext uri="{28A0092B-C50C-407E-A947-70E740481C1C}">
                <a14:useLocalDpi xmlns:a14="http://schemas.microsoft.com/office/drawing/2010/main" val="0"/>
              </a:ext>
            </a:extLst>
          </a:blip>
          <a:stretch>
            <a:fillRect/>
          </a:stretch>
        </p:blipFill>
        <p:spPr>
          <a:xfrm>
            <a:off x="8440596" y="4497844"/>
            <a:ext cx="453600" cy="522161"/>
          </a:xfrm>
          <a:prstGeom prst="rect">
            <a:avLst/>
          </a:prstGeom>
        </p:spPr>
      </p:pic>
    </p:spTree>
    <p:extLst>
      <p:ext uri="{BB962C8B-B14F-4D97-AF65-F5344CB8AC3E}">
        <p14:creationId xmlns:p14="http://schemas.microsoft.com/office/powerpoint/2010/main" val="525332996"/>
      </p:ext>
    </p:extLst>
  </p:cSld>
  <p:clrMap bg1="lt1" tx1="dk1" bg2="lt2" tx2="dk2" accent1="accent1" accent2="accent2" accent3="accent3" accent4="accent4" accent5="accent5" accent6="accent6" hlink="hlink" folHlink="folHlink"/>
  <p:sldLayoutIdLst>
    <p:sldLayoutId id="2147483676" r:id="rId1"/>
    <p:sldLayoutId id="2147483714" r:id="rId2"/>
    <p:sldLayoutId id="2147483720" r:id="rId3"/>
    <p:sldLayoutId id="2147483721" r:id="rId4"/>
    <p:sldLayoutId id="2147483722" r:id="rId5"/>
    <p:sldLayoutId id="2147483723" r:id="rId6"/>
    <p:sldLayoutId id="2147483724" r:id="rId7"/>
    <p:sldLayoutId id="2147483684" r:id="rId8"/>
    <p:sldLayoutId id="2147483765" r:id="rId9"/>
    <p:sldLayoutId id="2147483766" r:id="rId10"/>
    <p:sldLayoutId id="2147483767" r:id="rId11"/>
    <p:sldLayoutId id="2147483768" r:id="rId12"/>
    <p:sldLayoutId id="2147483769" r:id="rId13"/>
    <p:sldLayoutId id="2147483770" r:id="rId14"/>
    <p:sldLayoutId id="2147483771" r:id="rId15"/>
    <p:sldLayoutId id="2147483772" r:id="rId16"/>
    <p:sldLayoutId id="2147483773" r:id="rId17"/>
    <p:sldLayoutId id="2147483774" r:id="rId18"/>
    <p:sldLayoutId id="2147483775" r:id="rId19"/>
    <p:sldLayoutId id="2147483776" r:id="rId20"/>
    <p:sldLayoutId id="2147483777" r:id="rId21"/>
    <p:sldLayoutId id="2147483778" r:id="rId22"/>
    <p:sldLayoutId id="2147483779" r:id="rId23"/>
    <p:sldLayoutId id="2147483780" r:id="rId24"/>
    <p:sldLayoutId id="2147483781" r:id="rId25"/>
    <p:sldLayoutId id="2147483782" r:id="rId26"/>
    <p:sldLayoutId id="2147483783" r:id="rId27"/>
    <p:sldLayoutId id="2147483828" r:id="rId28"/>
    <p:sldLayoutId id="2147483829" r:id="rId29"/>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png"/><Relationship Id="rId1" Type="http://schemas.openxmlformats.org/officeDocument/2006/relationships/slideLayout" Target="../slideLayouts/slideLayout66.xml"/></Relationships>
</file>

<file path=ppt/slides/_rels/slide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xml"/><Relationship Id="rId1" Type="http://schemas.openxmlformats.org/officeDocument/2006/relationships/slideLayout" Target="../slideLayouts/slideLayout64.xml"/><Relationship Id="rId5" Type="http://schemas.openxmlformats.org/officeDocument/2006/relationships/image" Target="../media/image24.png"/><Relationship Id="rId4" Type="http://schemas.openxmlformats.org/officeDocument/2006/relationships/image" Target="../media/image27.png"/></Relationships>
</file>

<file path=ppt/slides/_rels/slide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4.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4.xml"/><Relationship Id="rId1" Type="http://schemas.openxmlformats.org/officeDocument/2006/relationships/vmlDrawing" Target="../drawings/vmlDrawing1.vml"/><Relationship Id="rId5" Type="http://schemas.openxmlformats.org/officeDocument/2006/relationships/image" Target="../media/image24.png"/><Relationship Id="rId4" Type="http://schemas.openxmlformats.org/officeDocument/2006/relationships/image" Target="../media/image28.emf"/></Relationships>
</file>

<file path=ppt/slides/_rels/slide5.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0.png"/><Relationship Id="rId7" Type="http://schemas.openxmlformats.org/officeDocument/2006/relationships/image" Target="../media/image29.png"/><Relationship Id="rId2" Type="http://schemas.openxmlformats.org/officeDocument/2006/relationships/image" Target="../media/image24.png"/><Relationship Id="rId1" Type="http://schemas.openxmlformats.org/officeDocument/2006/relationships/slideLayout" Target="../slideLayouts/slideLayout64.xml"/><Relationship Id="rId6" Type="http://schemas.openxmlformats.org/officeDocument/2006/relationships/image" Target="../media/image28.png"/><Relationship Id="rId5" Type="http://schemas.openxmlformats.org/officeDocument/2006/relationships/image" Target="../media/image270.png"/><Relationship Id="rId4" Type="http://schemas.openxmlformats.org/officeDocument/2006/relationships/image" Target="../media/image260.png"/></Relationships>
</file>

<file path=ppt/slides/_rels/slide6.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24.png"/><Relationship Id="rId2" Type="http://schemas.openxmlformats.org/officeDocument/2006/relationships/image" Target="../media/image31.png"/><Relationship Id="rId1" Type="http://schemas.openxmlformats.org/officeDocument/2006/relationships/slideLayout" Target="../slideLayouts/slideLayout64.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xml"/><Relationship Id="rId1" Type="http://schemas.openxmlformats.org/officeDocument/2006/relationships/slideLayout" Target="../slideLayouts/slideLayout64.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9.png"/><Relationship Id="rId1" Type="http://schemas.openxmlformats.org/officeDocument/2006/relationships/slideLayout" Target="../slideLayouts/slideLayout64.xml"/></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40.png"/><Relationship Id="rId1" Type="http://schemas.openxmlformats.org/officeDocument/2006/relationships/slideLayout" Target="../slideLayouts/slideLayout64.xml"/></Relationships>
</file>

<file path=ppt/slides/_rels/slide1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64.xml"/><Relationship Id="rId5" Type="http://schemas.openxmlformats.org/officeDocument/2006/relationships/image" Target="../media/image24.png"/><Relationship Id="rId4" Type="http://schemas.openxmlformats.org/officeDocument/2006/relationships/image" Target="../media/image43.png"/></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44.png"/><Relationship Id="rId1" Type="http://schemas.openxmlformats.org/officeDocument/2006/relationships/slideLayout" Target="../slideLayouts/slideLayout64.xml"/></Relationships>
</file>

<file path=ppt/slides/_rels/slide1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64.xml"/><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24.png"/><Relationship Id="rId1" Type="http://schemas.openxmlformats.org/officeDocument/2006/relationships/slideLayout" Target="../slideLayouts/slideLayout64.xml"/></Relationships>
</file>

<file path=ppt/slides/_rels/slide1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64.xml"/><Relationship Id="rId5" Type="http://schemas.openxmlformats.org/officeDocument/2006/relationships/image" Target="../media/image24.png"/><Relationship Id="rId4" Type="http://schemas.openxmlformats.org/officeDocument/2006/relationships/image" Target="../media/image50.png"/></Relationships>
</file>

<file path=ppt/slides/_rels/slide1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4.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mailto:Dmitry.Onishchenko@msdecisions.ru" TargetMode="External"/><Relationship Id="rId1" Type="http://schemas.openxmlformats.org/officeDocument/2006/relationships/slideLayout" Target="../slideLayouts/slideLayout64.xml"/><Relationship Id="rId4" Type="http://schemas.openxmlformats.org/officeDocument/2006/relationships/image" Target="../media/image5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67.xml"/><Relationship Id="rId1" Type="http://schemas.openxmlformats.org/officeDocument/2006/relationships/vmlDrawing" Target="../drawings/vmlDrawing2.vml"/><Relationship Id="rId6" Type="http://schemas.openxmlformats.org/officeDocument/2006/relationships/image" Target="../media/image24.png"/><Relationship Id="rId5" Type="http://schemas.openxmlformats.org/officeDocument/2006/relationships/image" Target="../media/image28.emf"/><Relationship Id="rId4" Type="http://schemas.openxmlformats.org/officeDocument/2006/relationships/oleObject" Target="../embeddings/oleObject2.bin"/></Relationships>
</file>

<file path=ppt/slides/_rels/slide1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xml"/><Relationship Id="rId1" Type="http://schemas.openxmlformats.org/officeDocument/2006/relationships/slideLayout" Target="../slideLayouts/slideLayout67.xml"/><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53.emf"/><Relationship Id="rId1" Type="http://schemas.openxmlformats.org/officeDocument/2006/relationships/slideLayout" Target="../slideLayouts/slideLayout64.xml"/></Relationships>
</file>

<file path=ppt/slides/_rels/slide2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96348"/>
            <a:ext cx="9144000" cy="767218"/>
          </a:xfrm>
        </p:spPr>
        <p:txBody>
          <a:bodyPr/>
          <a:lstStyle/>
          <a:p>
            <a:pPr algn="ctr">
              <a:lnSpc>
                <a:spcPts val="2100"/>
              </a:lnSpc>
            </a:pPr>
            <a:r>
              <a:rPr lang="en-US" sz="2000" dirty="0"/>
              <a:t>JOINT MODELING OF SURVIVAL AND TUMOR SIZE IN NSCLC</a:t>
            </a:r>
            <a:r>
              <a:rPr lang="en-US" dirty="0"/>
              <a:t> </a:t>
            </a:r>
            <a:br>
              <a:rPr lang="en-US" dirty="0"/>
            </a:br>
            <a:r>
              <a:rPr lang="en-US" sz="1400" dirty="0"/>
              <a:t>CLINICAL TRIAL SIMULATIONS AND MODEL VALIDATION AT STUDY AND SUBJECT LEVELS</a:t>
            </a:r>
            <a:r>
              <a:rPr lang="en-US" dirty="0"/>
              <a:t> </a:t>
            </a:r>
          </a:p>
        </p:txBody>
      </p:sp>
      <p:sp>
        <p:nvSpPr>
          <p:cNvPr id="10" name="Text Placeholder 9"/>
          <p:cNvSpPr>
            <a:spLocks noGrp="1"/>
          </p:cNvSpPr>
          <p:nvPr>
            <p:ph type="body" sz="quarter" idx="15"/>
          </p:nvPr>
        </p:nvSpPr>
        <p:spPr/>
        <p:txBody>
          <a:bodyPr/>
          <a:lstStyle/>
          <a:p>
            <a:endParaRPr lang="en-US"/>
          </a:p>
        </p:txBody>
      </p:sp>
      <p:pic>
        <p:nvPicPr>
          <p:cNvPr id="8" name="Picture 7"/>
          <p:cNvPicPr>
            <a:picLocks noChangeAspect="1"/>
          </p:cNvPicPr>
          <p:nvPr/>
        </p:nvPicPr>
        <p:blipFill rotWithShape="1">
          <a:blip r:embed="rId2"/>
          <a:srcRect r="79809"/>
          <a:stretch/>
        </p:blipFill>
        <p:spPr>
          <a:xfrm>
            <a:off x="238646" y="170889"/>
            <a:ext cx="846109" cy="600075"/>
          </a:xfrm>
          <a:prstGeom prst="rect">
            <a:avLst/>
          </a:prstGeom>
        </p:spPr>
      </p:pic>
      <p:sp>
        <p:nvSpPr>
          <p:cNvPr id="4" name="Rectangle 3"/>
          <p:cNvSpPr/>
          <p:nvPr/>
        </p:nvSpPr>
        <p:spPr>
          <a:xfrm>
            <a:off x="7058291" y="2395607"/>
            <a:ext cx="1957005" cy="46674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sz="quarter" idx="11"/>
          </p:nvPr>
        </p:nvSpPr>
        <p:spPr>
          <a:xfrm>
            <a:off x="799070" y="1724861"/>
            <a:ext cx="8200930" cy="739604"/>
          </a:xfrm>
        </p:spPr>
        <p:txBody>
          <a:bodyPr/>
          <a:lstStyle/>
          <a:p>
            <a:pPr>
              <a:lnSpc>
                <a:spcPts val="1900"/>
              </a:lnSpc>
            </a:pPr>
            <a:r>
              <a:rPr lang="en-US" sz="1200" i="1" dirty="0"/>
              <a:t>Dmitry Onishchenko,		 		James Dunyak, Gabriel Helmlinger, </a:t>
            </a:r>
          </a:p>
          <a:p>
            <a:pPr>
              <a:lnSpc>
                <a:spcPts val="1800"/>
              </a:lnSpc>
            </a:pPr>
            <a:r>
              <a:rPr lang="en-US" sz="1200" i="1" dirty="0"/>
              <a:t>Kirill Peskov 					Eric Masson, Helen Tomkinson, </a:t>
            </a:r>
          </a:p>
          <a:p>
            <a:pPr>
              <a:lnSpc>
                <a:spcPts val="1800"/>
              </a:lnSpc>
            </a:pPr>
            <a:r>
              <a:rPr lang="en-US" sz="1600" i="1" dirty="0"/>
              <a:t>							</a:t>
            </a:r>
            <a:r>
              <a:rPr lang="en-US" sz="1200" i="1" dirty="0"/>
              <a:t>Nidal Al-Huniti</a:t>
            </a:r>
          </a:p>
          <a:p>
            <a:pPr>
              <a:lnSpc>
                <a:spcPts val="1800"/>
              </a:lnSpc>
            </a:pPr>
            <a:r>
              <a:rPr lang="en-US" sz="1200" b="0" i="1" dirty="0">
                <a:solidFill>
                  <a:srgbClr val="0000FF"/>
                </a:solidFill>
              </a:rPr>
              <a:t>M&amp;S Decisions, Moscow, Russia</a:t>
            </a:r>
            <a:r>
              <a:rPr lang="en-US" sz="1600" b="0" i="1" dirty="0">
                <a:solidFill>
                  <a:srgbClr val="0000FF"/>
                </a:solidFill>
              </a:rPr>
              <a:t> </a:t>
            </a:r>
            <a:r>
              <a:rPr lang="en-US" sz="1200" b="0" i="1" dirty="0">
                <a:solidFill>
                  <a:srgbClr val="0000FF"/>
                </a:solidFill>
              </a:rPr>
              <a:t>			</a:t>
            </a:r>
            <a:r>
              <a:rPr lang="en-US" sz="1200" b="0" i="1" dirty="0">
                <a:solidFill>
                  <a:schemeClr val="tx2"/>
                </a:solidFill>
              </a:rPr>
              <a:t>Quantitative Clinical Pharmacology, AstraZeneca, Waltham, MA, USA</a:t>
            </a:r>
            <a:endParaRPr lang="en-US" sz="1200" b="0" i="1" dirty="0">
              <a:solidFill>
                <a:srgbClr val="0000FF"/>
              </a:solidFill>
            </a:endParaRPr>
          </a:p>
        </p:txBody>
      </p:sp>
      <p:pic>
        <p:nvPicPr>
          <p:cNvPr id="11" name="Picture 10"/>
          <p:cNvPicPr>
            <a:picLocks noChangeAspect="1"/>
          </p:cNvPicPr>
          <p:nvPr/>
        </p:nvPicPr>
        <p:blipFill rotWithShape="1">
          <a:blip r:embed="rId3"/>
          <a:srcRect b="27297"/>
          <a:stretch/>
        </p:blipFill>
        <p:spPr>
          <a:xfrm>
            <a:off x="145555" y="4088463"/>
            <a:ext cx="3657600" cy="909940"/>
          </a:xfrm>
          <a:prstGeom prst="rect">
            <a:avLst/>
          </a:prstGeom>
          <a:ln w="25400">
            <a:solidFill>
              <a:schemeClr val="bg1"/>
            </a:solidFill>
          </a:ln>
        </p:spPr>
      </p:pic>
    </p:spTree>
    <p:extLst>
      <p:ext uri="{BB962C8B-B14F-4D97-AF65-F5344CB8AC3E}">
        <p14:creationId xmlns:p14="http://schemas.microsoft.com/office/powerpoint/2010/main" val="531993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5"/>
          <p:cNvPicPr>
            <a:picLocks noChangeAspect="1" noChangeArrowheads="1"/>
          </p:cNvPicPr>
          <p:nvPr/>
        </p:nvPicPr>
        <p:blipFill>
          <a:blip r:embed="rId3" cstate="print"/>
          <a:srcRect/>
          <a:stretch>
            <a:fillRect/>
          </a:stretch>
        </p:blipFill>
        <p:spPr bwMode="auto">
          <a:xfrm>
            <a:off x="5777648" y="2364580"/>
            <a:ext cx="2687955" cy="2088833"/>
          </a:xfrm>
          <a:prstGeom prst="rect">
            <a:avLst/>
          </a:prstGeom>
          <a:noFill/>
          <a:ln w="9525">
            <a:noFill/>
            <a:miter lim="800000"/>
            <a:headEnd/>
            <a:tailEnd/>
          </a:ln>
        </p:spPr>
      </p:pic>
      <p:pic>
        <p:nvPicPr>
          <p:cNvPr id="9" name="Picture 4"/>
          <p:cNvPicPr>
            <a:picLocks noChangeAspect="1" noChangeArrowheads="1"/>
          </p:cNvPicPr>
          <p:nvPr/>
        </p:nvPicPr>
        <p:blipFill>
          <a:blip r:embed="rId4" cstate="print"/>
          <a:srcRect/>
          <a:stretch>
            <a:fillRect/>
          </a:stretch>
        </p:blipFill>
        <p:spPr bwMode="auto">
          <a:xfrm>
            <a:off x="226221" y="1819867"/>
            <a:ext cx="2705681" cy="2114320"/>
          </a:xfrm>
          <a:prstGeom prst="rect">
            <a:avLst/>
          </a:prstGeom>
          <a:noFill/>
          <a:ln w="9525">
            <a:noFill/>
            <a:miter lim="800000"/>
            <a:headEnd/>
            <a:tailEnd/>
          </a:ln>
        </p:spPr>
      </p:pic>
      <p:sp>
        <p:nvSpPr>
          <p:cNvPr id="5" name="TextBox 4"/>
          <p:cNvSpPr txBox="1"/>
          <p:nvPr/>
        </p:nvSpPr>
        <p:spPr>
          <a:xfrm>
            <a:off x="2561931" y="2687855"/>
            <a:ext cx="3211768" cy="646331"/>
          </a:xfrm>
          <a:prstGeom prst="rect">
            <a:avLst/>
          </a:prstGeom>
          <a:noFill/>
          <a:ln w="6350">
            <a:noFill/>
          </a:ln>
        </p:spPr>
        <p:txBody>
          <a:bodyPr wrap="square" rtlCol="0">
            <a:spAutoFit/>
          </a:bodyPr>
          <a:lstStyle/>
          <a:p>
            <a:r>
              <a:rPr lang="en-US" sz="1200" b="1" dirty="0">
                <a:solidFill>
                  <a:srgbClr val="0000FF"/>
                </a:solidFill>
              </a:rPr>
              <a:t>Weak correlations between </a:t>
            </a:r>
          </a:p>
          <a:p>
            <a:r>
              <a:rPr lang="en-US" sz="1200" b="1" dirty="0">
                <a:solidFill>
                  <a:srgbClr val="0000FF"/>
                </a:solidFill>
              </a:rPr>
              <a:t>{OS, ORR} and {OS, PFS}</a:t>
            </a:r>
          </a:p>
          <a:p>
            <a:r>
              <a:rPr lang="en-US" sz="1200" b="1" dirty="0">
                <a:solidFill>
                  <a:srgbClr val="0000FF"/>
                </a:solidFill>
              </a:rPr>
              <a:t>in an analysis of 14 Ph. III NSCLC studies</a:t>
            </a:r>
          </a:p>
        </p:txBody>
      </p:sp>
      <p:sp>
        <p:nvSpPr>
          <p:cNvPr id="12" name="TextBox 11"/>
          <p:cNvSpPr txBox="1"/>
          <p:nvPr/>
        </p:nvSpPr>
        <p:spPr>
          <a:xfrm>
            <a:off x="879495" y="4131280"/>
            <a:ext cx="5174380" cy="523220"/>
          </a:xfrm>
          <a:prstGeom prst="rect">
            <a:avLst/>
          </a:prstGeom>
          <a:noFill/>
          <a:ln w="6350">
            <a:solidFill>
              <a:srgbClr val="0000FF"/>
            </a:solidFill>
          </a:ln>
        </p:spPr>
        <p:txBody>
          <a:bodyPr wrap="square" rtlCol="0">
            <a:spAutoFit/>
          </a:bodyPr>
          <a:lstStyle/>
          <a:p>
            <a:pPr defTabSz="914400" fontAlgn="base">
              <a:spcBef>
                <a:spcPct val="0"/>
              </a:spcBef>
              <a:spcAft>
                <a:spcPct val="0"/>
              </a:spcAft>
            </a:pPr>
            <a:r>
              <a:rPr lang="en-US" sz="1400" b="1" dirty="0">
                <a:solidFill>
                  <a:srgbClr val="0000FF"/>
                </a:solidFill>
              </a:rPr>
              <a:t>Critical amount of information is lost when categorizing tumor size dynamics into RECIST, and then ORR</a:t>
            </a:r>
          </a:p>
        </p:txBody>
      </p:sp>
      <p:sp>
        <p:nvSpPr>
          <p:cNvPr id="13" name="Rectangle 13"/>
          <p:cNvSpPr>
            <a:spLocks noChangeArrowheads="1"/>
          </p:cNvSpPr>
          <p:nvPr/>
        </p:nvSpPr>
        <p:spPr bwMode="auto">
          <a:xfrm rot="16200000">
            <a:off x="-676339" y="2246563"/>
            <a:ext cx="1984812" cy="253916"/>
          </a:xfrm>
          <a:prstGeom prst="rect">
            <a:avLst/>
          </a:prstGeom>
          <a:solidFill>
            <a:schemeClr val="bg1"/>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nchor="ctr">
            <a:spAutoFit/>
          </a:bodyPr>
          <a:lstStyle/>
          <a:p>
            <a:pPr>
              <a:defRPr/>
            </a:pPr>
            <a:r>
              <a:rPr lang="en-US" sz="1050" b="1" dirty="0">
                <a:solidFill>
                  <a:srgbClr val="000000"/>
                </a:solidFill>
              </a:rPr>
              <a:t>OS Hazard Ratio</a:t>
            </a:r>
          </a:p>
        </p:txBody>
      </p:sp>
      <p:sp>
        <p:nvSpPr>
          <p:cNvPr id="14" name="Rectangle 13"/>
          <p:cNvSpPr>
            <a:spLocks noChangeArrowheads="1"/>
          </p:cNvSpPr>
          <p:nvPr/>
        </p:nvSpPr>
        <p:spPr bwMode="auto">
          <a:xfrm>
            <a:off x="677790" y="1531657"/>
            <a:ext cx="3156787" cy="276999"/>
          </a:xfrm>
          <a:prstGeom prst="rect">
            <a:avLst/>
          </a:prstGeom>
          <a:solidFill>
            <a:schemeClr val="bg1"/>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nchor="ctr">
            <a:spAutoFit/>
          </a:bodyPr>
          <a:lstStyle/>
          <a:p>
            <a:pPr>
              <a:defRPr/>
            </a:pPr>
            <a:r>
              <a:rPr lang="en-US" sz="1200" b="1" dirty="0"/>
              <a:t>…….. R</a:t>
            </a:r>
            <a:r>
              <a:rPr lang="en-US" sz="1200" b="1" baseline="30000" dirty="0"/>
              <a:t>2</a:t>
            </a:r>
            <a:r>
              <a:rPr lang="en-US" sz="1200" b="1" dirty="0"/>
              <a:t> trials &gt; 500 patients = </a:t>
            </a:r>
            <a:r>
              <a:rPr lang="en-US" sz="1200" b="1" dirty="0">
                <a:solidFill>
                  <a:srgbClr val="FF0000"/>
                </a:solidFill>
              </a:rPr>
              <a:t>0.44</a:t>
            </a:r>
            <a:r>
              <a:rPr lang="en-US" sz="1200" b="1" dirty="0"/>
              <a:t>   </a:t>
            </a:r>
          </a:p>
        </p:txBody>
      </p:sp>
      <p:sp>
        <p:nvSpPr>
          <p:cNvPr id="15" name="Rectangle 13"/>
          <p:cNvSpPr>
            <a:spLocks noChangeArrowheads="1"/>
          </p:cNvSpPr>
          <p:nvPr/>
        </p:nvSpPr>
        <p:spPr bwMode="auto">
          <a:xfrm>
            <a:off x="1114807" y="3669060"/>
            <a:ext cx="1275169" cy="253916"/>
          </a:xfrm>
          <a:prstGeom prst="rect">
            <a:avLst/>
          </a:prstGeom>
          <a:solidFill>
            <a:schemeClr val="bg1"/>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nchor="ctr">
            <a:spAutoFit/>
          </a:bodyPr>
          <a:lstStyle/>
          <a:p>
            <a:pPr>
              <a:defRPr/>
            </a:pPr>
            <a:r>
              <a:rPr lang="en-US" sz="1050" b="1" dirty="0">
                <a:solidFill>
                  <a:srgbClr val="000000"/>
                </a:solidFill>
              </a:rPr>
              <a:t>ORR Odds Ratio</a:t>
            </a:r>
          </a:p>
        </p:txBody>
      </p:sp>
      <p:sp>
        <p:nvSpPr>
          <p:cNvPr id="16" name="Rectangle 15"/>
          <p:cNvSpPr>
            <a:spLocks noChangeArrowheads="1"/>
          </p:cNvSpPr>
          <p:nvPr/>
        </p:nvSpPr>
        <p:spPr bwMode="auto">
          <a:xfrm>
            <a:off x="5935896" y="2054851"/>
            <a:ext cx="3038072" cy="276999"/>
          </a:xfrm>
          <a:prstGeom prst="rect">
            <a:avLst/>
          </a:prstGeom>
          <a:solidFill>
            <a:schemeClr val="bg1"/>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nchor="ctr">
            <a:spAutoFit/>
          </a:bodyPr>
          <a:lstStyle/>
          <a:p>
            <a:pPr>
              <a:defRPr/>
            </a:pPr>
            <a:r>
              <a:rPr lang="en-US" sz="1200" b="1" dirty="0"/>
              <a:t>…….. R</a:t>
            </a:r>
            <a:r>
              <a:rPr lang="en-US" sz="1200" b="1" baseline="30000" dirty="0"/>
              <a:t>2</a:t>
            </a:r>
            <a:r>
              <a:rPr lang="en-US" sz="1200" b="1" dirty="0"/>
              <a:t> trials &gt; 500 patients = </a:t>
            </a:r>
            <a:r>
              <a:rPr lang="en-US" sz="1200" b="1" dirty="0">
                <a:solidFill>
                  <a:srgbClr val="FF0000"/>
                </a:solidFill>
              </a:rPr>
              <a:t>0.35</a:t>
            </a:r>
            <a:r>
              <a:rPr lang="en-US" sz="1200" b="1" dirty="0"/>
              <a:t>  </a:t>
            </a:r>
          </a:p>
        </p:txBody>
      </p:sp>
      <p:sp>
        <p:nvSpPr>
          <p:cNvPr id="17" name="Rectangle 13"/>
          <p:cNvSpPr>
            <a:spLocks noChangeArrowheads="1"/>
          </p:cNvSpPr>
          <p:nvPr/>
        </p:nvSpPr>
        <p:spPr bwMode="auto">
          <a:xfrm>
            <a:off x="6767122" y="4211212"/>
            <a:ext cx="1375620" cy="253916"/>
          </a:xfrm>
          <a:prstGeom prst="rect">
            <a:avLst/>
          </a:prstGeom>
          <a:solidFill>
            <a:schemeClr val="bg1"/>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nchor="ctr">
            <a:spAutoFit/>
          </a:bodyPr>
          <a:lstStyle/>
          <a:p>
            <a:pPr>
              <a:defRPr/>
            </a:pPr>
            <a:r>
              <a:rPr lang="en-US" sz="1050" b="1" dirty="0">
                <a:solidFill>
                  <a:srgbClr val="000000"/>
                </a:solidFill>
              </a:rPr>
              <a:t>PFS Hazard Ratio</a:t>
            </a:r>
          </a:p>
        </p:txBody>
      </p:sp>
      <p:sp>
        <p:nvSpPr>
          <p:cNvPr id="19" name="Rectangle 13"/>
          <p:cNvSpPr>
            <a:spLocks noChangeArrowheads="1"/>
          </p:cNvSpPr>
          <p:nvPr/>
        </p:nvSpPr>
        <p:spPr bwMode="auto">
          <a:xfrm rot="16200000">
            <a:off x="5036597" y="2977373"/>
            <a:ext cx="1581521" cy="253916"/>
          </a:xfrm>
          <a:prstGeom prst="rect">
            <a:avLst/>
          </a:prstGeom>
          <a:solidFill>
            <a:schemeClr val="bg1"/>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nchor="ctr">
            <a:spAutoFit/>
          </a:bodyPr>
          <a:lstStyle/>
          <a:p>
            <a:pPr>
              <a:defRPr/>
            </a:pPr>
            <a:r>
              <a:rPr lang="en-US" sz="1050" b="1" dirty="0">
                <a:solidFill>
                  <a:srgbClr val="000000"/>
                </a:solidFill>
              </a:rPr>
              <a:t>OS Hazard Ratio</a:t>
            </a:r>
          </a:p>
        </p:txBody>
      </p:sp>
      <p:sp>
        <p:nvSpPr>
          <p:cNvPr id="3" name="Rectangle 2"/>
          <p:cNvSpPr/>
          <p:nvPr/>
        </p:nvSpPr>
        <p:spPr>
          <a:xfrm>
            <a:off x="705332" y="1808226"/>
            <a:ext cx="1856598" cy="276999"/>
          </a:xfrm>
          <a:prstGeom prst="rect">
            <a:avLst/>
          </a:prstGeom>
          <a:solidFill>
            <a:schemeClr val="bg1"/>
          </a:solidFill>
        </p:spPr>
        <p:txBody>
          <a:bodyPr wrap="none">
            <a:spAutoFit/>
          </a:bodyPr>
          <a:lstStyle/>
          <a:p>
            <a:pPr>
              <a:defRPr/>
            </a:pPr>
            <a:r>
              <a:rPr lang="en-US" sz="1200" b="1" baseline="30000" dirty="0"/>
              <a:t>______  </a:t>
            </a:r>
            <a:r>
              <a:rPr lang="en-US" sz="1200" b="1" dirty="0"/>
              <a:t>R</a:t>
            </a:r>
            <a:r>
              <a:rPr lang="en-US" sz="1200" b="1" baseline="30000" dirty="0"/>
              <a:t>2</a:t>
            </a:r>
            <a:r>
              <a:rPr lang="en-US" sz="1200" b="1" dirty="0"/>
              <a:t> all trials = 0.09</a:t>
            </a:r>
          </a:p>
        </p:txBody>
      </p:sp>
      <p:sp>
        <p:nvSpPr>
          <p:cNvPr id="4" name="Rectangle 3"/>
          <p:cNvSpPr/>
          <p:nvPr/>
        </p:nvSpPr>
        <p:spPr>
          <a:xfrm>
            <a:off x="5958265" y="2318333"/>
            <a:ext cx="1885453" cy="276999"/>
          </a:xfrm>
          <a:prstGeom prst="rect">
            <a:avLst/>
          </a:prstGeom>
          <a:solidFill>
            <a:schemeClr val="bg1"/>
          </a:solidFill>
        </p:spPr>
        <p:txBody>
          <a:bodyPr wrap="none">
            <a:spAutoFit/>
          </a:bodyPr>
          <a:lstStyle/>
          <a:p>
            <a:pPr>
              <a:defRPr/>
            </a:pPr>
            <a:r>
              <a:rPr lang="en-US" sz="1200" baseline="30000" dirty="0"/>
              <a:t>______   </a:t>
            </a:r>
            <a:r>
              <a:rPr lang="en-US" sz="1200" b="1" dirty="0"/>
              <a:t>R</a:t>
            </a:r>
            <a:r>
              <a:rPr lang="en-US" sz="1200" b="1" baseline="30000" dirty="0"/>
              <a:t>2</a:t>
            </a:r>
            <a:r>
              <a:rPr lang="en-US" sz="1200" b="1" dirty="0"/>
              <a:t> all trials = 0.08</a:t>
            </a:r>
          </a:p>
        </p:txBody>
      </p:sp>
      <p:sp>
        <p:nvSpPr>
          <p:cNvPr id="7" name="Rectangle 6"/>
          <p:cNvSpPr/>
          <p:nvPr/>
        </p:nvSpPr>
        <p:spPr>
          <a:xfrm>
            <a:off x="3879371" y="3277474"/>
            <a:ext cx="1898277" cy="215444"/>
          </a:xfrm>
          <a:prstGeom prst="rect">
            <a:avLst/>
          </a:prstGeom>
          <a:ln>
            <a:noFill/>
          </a:ln>
        </p:spPr>
        <p:txBody>
          <a:bodyPr wrap="none">
            <a:spAutoFit/>
          </a:bodyPr>
          <a:lstStyle/>
          <a:p>
            <a:pPr lvl="0" defTabSz="914400" eaLnBrk="0" fontAlgn="base" hangingPunct="0">
              <a:spcBef>
                <a:spcPct val="0"/>
              </a:spcBef>
              <a:spcAft>
                <a:spcPct val="0"/>
              </a:spcAft>
            </a:pPr>
            <a:r>
              <a:rPr lang="en-GB" altLang="en-US" sz="800" b="1" i="1" dirty="0">
                <a:latin typeface="Arial" panose="020B0604020202020204" pitchFamily="34" charset="0"/>
                <a:cs typeface="Arial" panose="020B0604020202020204" pitchFamily="34" charset="0"/>
              </a:rPr>
              <a:t>Blumenthal et al J </a:t>
            </a:r>
            <a:r>
              <a:rPr lang="en-GB" altLang="en-US" sz="800" b="1" i="1" dirty="0" err="1">
                <a:latin typeface="Arial" panose="020B0604020202020204" pitchFamily="34" charset="0"/>
                <a:cs typeface="Arial" panose="020B0604020202020204" pitchFamily="34" charset="0"/>
              </a:rPr>
              <a:t>Clin</a:t>
            </a:r>
            <a:r>
              <a:rPr lang="en-GB" altLang="en-US" sz="800" b="1" i="1" dirty="0">
                <a:latin typeface="Arial" panose="020B0604020202020204" pitchFamily="34" charset="0"/>
                <a:cs typeface="Arial" panose="020B0604020202020204" pitchFamily="34" charset="0"/>
              </a:rPr>
              <a:t> </a:t>
            </a:r>
            <a:r>
              <a:rPr lang="en-GB" altLang="en-US" sz="800" b="1" i="1" dirty="0" err="1">
                <a:latin typeface="Arial" panose="020B0604020202020204" pitchFamily="34" charset="0"/>
                <a:cs typeface="Arial" panose="020B0604020202020204" pitchFamily="34" charset="0"/>
              </a:rPr>
              <a:t>Oncol</a:t>
            </a:r>
            <a:r>
              <a:rPr lang="en-GB" altLang="en-US" sz="800" b="1" i="1" dirty="0">
                <a:latin typeface="Arial" panose="020B0604020202020204" pitchFamily="34" charset="0"/>
                <a:cs typeface="Arial" panose="020B0604020202020204" pitchFamily="34" charset="0"/>
              </a:rPr>
              <a:t> 2015</a:t>
            </a:r>
            <a:endParaRPr lang="en-GB" altLang="en-US" sz="800" b="1" i="1" dirty="0">
              <a:latin typeface="Arial" panose="020B0604020202020204" pitchFamily="34" charset="0"/>
            </a:endParaRPr>
          </a:p>
        </p:txBody>
      </p:sp>
      <p:sp>
        <p:nvSpPr>
          <p:cNvPr id="22" name="Title 21"/>
          <p:cNvSpPr>
            <a:spLocks noGrp="1"/>
          </p:cNvSpPr>
          <p:nvPr>
            <p:ph type="title"/>
          </p:nvPr>
        </p:nvSpPr>
        <p:spPr>
          <a:xfrm>
            <a:off x="237062" y="60870"/>
            <a:ext cx="8765651" cy="734077"/>
          </a:xfrm>
        </p:spPr>
        <p:txBody>
          <a:bodyPr/>
          <a:lstStyle/>
          <a:p>
            <a:r>
              <a:rPr lang="en-US" dirty="0"/>
              <a:t>Motivation</a:t>
            </a:r>
            <a:br>
              <a:rPr lang="en-US" dirty="0"/>
            </a:br>
            <a:r>
              <a:rPr lang="en-US" sz="1800" dirty="0"/>
              <a:t>Surrogate endpoints in oncology and their relation to survival</a:t>
            </a:r>
            <a:endParaRPr lang="en-US" dirty="0"/>
          </a:p>
        </p:txBody>
      </p:sp>
      <p:sp>
        <p:nvSpPr>
          <p:cNvPr id="27" name="Slide Number Placeholder 1"/>
          <p:cNvSpPr>
            <a:spLocks noGrp="1"/>
          </p:cNvSpPr>
          <p:nvPr>
            <p:ph type="sldNum" sz="quarter" idx="4"/>
          </p:nvPr>
        </p:nvSpPr>
        <p:spPr>
          <a:xfrm>
            <a:off x="318375" y="4846754"/>
            <a:ext cx="396000" cy="162000"/>
          </a:xfrm>
        </p:spPr>
        <p:txBody>
          <a:bodyPr/>
          <a:lstStyle/>
          <a:p>
            <a:r>
              <a:rPr lang="en-GB" dirty="0"/>
              <a:t>4</a:t>
            </a:r>
          </a:p>
        </p:txBody>
      </p:sp>
      <p:pic>
        <p:nvPicPr>
          <p:cNvPr id="18" name="Picture 17"/>
          <p:cNvPicPr>
            <a:picLocks noChangeAspect="1"/>
          </p:cNvPicPr>
          <p:nvPr/>
        </p:nvPicPr>
        <p:blipFill rotWithShape="1">
          <a:blip r:embed="rId5"/>
          <a:srcRect r="79809"/>
          <a:stretch/>
        </p:blipFill>
        <p:spPr>
          <a:xfrm>
            <a:off x="7772423" y="4547421"/>
            <a:ext cx="652712" cy="462915"/>
          </a:xfrm>
          <a:prstGeom prst="rect">
            <a:avLst/>
          </a:prstGeom>
        </p:spPr>
      </p:pic>
      <p:graphicFrame>
        <p:nvGraphicFramePr>
          <p:cNvPr id="24" name="Table 23"/>
          <p:cNvGraphicFramePr>
            <a:graphicFrameLocks noGrp="1"/>
          </p:cNvGraphicFramePr>
          <p:nvPr>
            <p:extLst>
              <p:ext uri="{D42A27DB-BD31-4B8C-83A1-F6EECF244321}">
                <p14:modId xmlns:p14="http://schemas.microsoft.com/office/powerpoint/2010/main" val="388717256"/>
              </p:ext>
            </p:extLst>
          </p:nvPr>
        </p:nvGraphicFramePr>
        <p:xfrm>
          <a:off x="3466685" y="919439"/>
          <a:ext cx="5391565" cy="919480"/>
        </p:xfrm>
        <a:graphic>
          <a:graphicData uri="http://schemas.openxmlformats.org/drawingml/2006/table">
            <a:tbl>
              <a:tblPr firstRow="1" bandRow="1">
                <a:tableStyleId>{5C22544A-7EE6-4342-B048-85BDC9FD1C3A}</a:tableStyleId>
              </a:tblPr>
              <a:tblGrid>
                <a:gridCol w="1314865">
                  <a:extLst>
                    <a:ext uri="{9D8B030D-6E8A-4147-A177-3AD203B41FA5}">
                      <a16:colId xmlns:a16="http://schemas.microsoft.com/office/drawing/2014/main" val="20000"/>
                    </a:ext>
                  </a:extLst>
                </a:gridCol>
                <a:gridCol w="2228850">
                  <a:extLst>
                    <a:ext uri="{9D8B030D-6E8A-4147-A177-3AD203B41FA5}">
                      <a16:colId xmlns:a16="http://schemas.microsoft.com/office/drawing/2014/main" val="20001"/>
                    </a:ext>
                  </a:extLst>
                </a:gridCol>
                <a:gridCol w="1847850">
                  <a:extLst>
                    <a:ext uri="{9D8B030D-6E8A-4147-A177-3AD203B41FA5}">
                      <a16:colId xmlns:a16="http://schemas.microsoft.com/office/drawing/2014/main" val="20002"/>
                    </a:ext>
                  </a:extLst>
                </a:gridCol>
              </a:tblGrid>
              <a:tr h="370840">
                <a:tc>
                  <a:txBody>
                    <a:bodyPr/>
                    <a:lstStyle/>
                    <a:p>
                      <a:pPr algn="ctr"/>
                      <a:r>
                        <a:rPr lang="en-US" sz="1000" dirty="0"/>
                        <a:t>PRECLINICAL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dirty="0"/>
                        <a:t>PHASE I, II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dirty="0"/>
                        <a:t>PHASE III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70840">
                <a:tc>
                  <a:txBody>
                    <a:bodyPr/>
                    <a:lstStyle/>
                    <a:p>
                      <a:pPr marL="0" indent="0" algn="l">
                        <a:buFont typeface="Arial" panose="020B0604020202020204" pitchFamily="34" charset="0"/>
                        <a:buNone/>
                      </a:pPr>
                      <a:r>
                        <a:rPr lang="en-US" sz="1000" dirty="0"/>
                        <a:t>► Tumor</a:t>
                      </a:r>
                      <a:r>
                        <a:rPr lang="en-US" sz="1000" baseline="0" dirty="0"/>
                        <a:t> </a:t>
                      </a:r>
                      <a:r>
                        <a:rPr lang="en-US" sz="1000" dirty="0"/>
                        <a:t>Growth Inhibition (TGI)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1000" dirty="0"/>
                        <a:t>► Tumor Size Dynamics</a:t>
                      </a:r>
                    </a:p>
                    <a:p>
                      <a:pPr algn="l"/>
                      <a:r>
                        <a:rPr lang="en-US" sz="1000" dirty="0"/>
                        <a:t>► Objective Response Rate (ORR)</a:t>
                      </a:r>
                    </a:p>
                    <a:p>
                      <a:pPr algn="l"/>
                      <a:r>
                        <a:rPr lang="en-US" sz="1000" dirty="0"/>
                        <a:t>► </a:t>
                      </a:r>
                      <a:r>
                        <a:rPr lang="en-US" sz="1000" baseline="0" dirty="0"/>
                        <a:t>Early PFS</a:t>
                      </a:r>
                      <a:endParaRPr lang="en-US"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1000" dirty="0"/>
                        <a:t>► Progression-Free Survival (PFS)</a:t>
                      </a:r>
                    </a:p>
                    <a:p>
                      <a:pPr algn="l"/>
                      <a:r>
                        <a:rPr lang="en-US" sz="1000" dirty="0"/>
                        <a:t>► Overall Survival (</a:t>
                      </a:r>
                      <a:r>
                        <a:rPr lang="en-US" sz="1000" baseline="0" dirty="0"/>
                        <a:t>O</a:t>
                      </a:r>
                      <a:r>
                        <a:rPr lang="en-US" sz="1000" dirty="0"/>
                        <a: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bl>
          </a:graphicData>
        </a:graphic>
      </p:graphicFrame>
      <p:sp>
        <p:nvSpPr>
          <p:cNvPr id="2" name="TextBox 1"/>
          <p:cNvSpPr txBox="1"/>
          <p:nvPr/>
        </p:nvSpPr>
        <p:spPr>
          <a:xfrm>
            <a:off x="294112" y="913528"/>
            <a:ext cx="3174266" cy="378000"/>
          </a:xfrm>
          <a:prstGeom prst="rect">
            <a:avLst/>
          </a:prstGeom>
          <a:solidFill>
            <a:srgbClr val="830051"/>
          </a:solidFill>
          <a:ln>
            <a:solidFill>
              <a:schemeClr val="tx1"/>
            </a:solidFill>
          </a:ln>
        </p:spPr>
        <p:txBody>
          <a:bodyPr wrap="none" rtlCol="0">
            <a:spAutoFit/>
          </a:bodyPr>
          <a:lstStyle/>
          <a:p>
            <a:pPr algn="r"/>
            <a:r>
              <a:rPr lang="en-US" sz="1000" b="1" dirty="0">
                <a:solidFill>
                  <a:schemeClr val="bg1"/>
                </a:solidFill>
              </a:rPr>
              <a:t>TYPICAL DATA OBTAINED IN VARIOUS PHASES</a:t>
            </a:r>
          </a:p>
          <a:p>
            <a:pPr algn="r"/>
            <a:r>
              <a:rPr lang="en-US" sz="1000" b="1" dirty="0">
                <a:solidFill>
                  <a:schemeClr val="bg1"/>
                </a:solidFill>
              </a:rPr>
              <a:t>OF CANCER DRUG DEVELOPMENT</a:t>
            </a:r>
            <a:endParaRPr lang="en-GB" sz="1000" b="1" dirty="0">
              <a:solidFill>
                <a:schemeClr val="bg1"/>
              </a:solidFill>
            </a:endParaRPr>
          </a:p>
        </p:txBody>
      </p:sp>
    </p:spTree>
    <p:extLst>
      <p:ext uri="{BB962C8B-B14F-4D97-AF65-F5344CB8AC3E}">
        <p14:creationId xmlns:p14="http://schemas.microsoft.com/office/powerpoint/2010/main" val="4034676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3C4F54F3-C349-4609-AFEE-01462D5C7942}" type="slidenum">
              <a:rPr lang="en-GB" smtClean="0"/>
              <a:pPr/>
              <a:t>3</a:t>
            </a:fld>
            <a:endParaRPr lang="en-GB" dirty="0"/>
          </a:p>
        </p:txBody>
      </p:sp>
      <p:sp>
        <p:nvSpPr>
          <p:cNvPr id="3" name="Title 2"/>
          <p:cNvSpPr>
            <a:spLocks noGrp="1"/>
          </p:cNvSpPr>
          <p:nvPr>
            <p:ph type="title"/>
          </p:nvPr>
        </p:nvSpPr>
        <p:spPr/>
        <p:txBody>
          <a:bodyPr/>
          <a:lstStyle/>
          <a:p>
            <a:r>
              <a:rPr lang="en-US" dirty="0"/>
              <a:t>RECIST: Patient response is reduced to a single value</a:t>
            </a:r>
            <a:endParaRPr lang="en-GB" dirty="0"/>
          </a:p>
        </p:txBody>
      </p:sp>
      <p:sp>
        <p:nvSpPr>
          <p:cNvPr id="4" name="TextBox 9"/>
          <p:cNvSpPr txBox="1">
            <a:spLocks noChangeArrowheads="1"/>
          </p:cNvSpPr>
          <p:nvPr/>
        </p:nvSpPr>
        <p:spPr bwMode="auto">
          <a:xfrm>
            <a:off x="269597" y="4112676"/>
            <a:ext cx="808583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dirty="0">
                <a:solidFill>
                  <a:srgbClr val="000000"/>
                </a:solidFill>
              </a:rPr>
              <a:t>1. RECIST 	= Response Evaluation Criteria In Solid Tumors	SD = Stable Disease</a:t>
            </a:r>
          </a:p>
          <a:p>
            <a:pPr eaLnBrk="1" hangingPunct="1"/>
            <a:r>
              <a:rPr lang="en-US" sz="1400" dirty="0">
                <a:solidFill>
                  <a:srgbClr val="000000"/>
                </a:solidFill>
              </a:rPr>
              <a:t>2. SLD = Sum of Longest Diameters of target lesions		PR = Partial Response</a:t>
            </a:r>
          </a:p>
          <a:p>
            <a:pPr eaLnBrk="1" hangingPunct="1"/>
            <a:r>
              <a:rPr lang="en-US" sz="1400" dirty="0">
                <a:solidFill>
                  <a:srgbClr val="000000"/>
                </a:solidFill>
              </a:rPr>
              <a:t>						                                            	PD = Progressive Disease</a:t>
            </a:r>
          </a:p>
        </p:txBody>
      </p:sp>
      <p:graphicFrame>
        <p:nvGraphicFramePr>
          <p:cNvPr id="5" name="Table 4"/>
          <p:cNvGraphicFramePr>
            <a:graphicFrameLocks noGrp="1"/>
          </p:cNvGraphicFramePr>
          <p:nvPr>
            <p:extLst>
              <p:ext uri="{D42A27DB-BD31-4B8C-83A1-F6EECF244321}">
                <p14:modId xmlns:p14="http://schemas.microsoft.com/office/powerpoint/2010/main" val="2752519871"/>
              </p:ext>
            </p:extLst>
          </p:nvPr>
        </p:nvGraphicFramePr>
        <p:xfrm>
          <a:off x="6224010" y="858035"/>
          <a:ext cx="2709862" cy="2560640"/>
        </p:xfrm>
        <a:graphic>
          <a:graphicData uri="http://schemas.openxmlformats.org/drawingml/2006/table">
            <a:tbl>
              <a:tblPr firstRow="1" bandRow="1">
                <a:tableStyleId>{5940675A-B579-460E-94D1-54222C63F5DA}</a:tableStyleId>
              </a:tblPr>
              <a:tblGrid>
                <a:gridCol w="1817590">
                  <a:extLst>
                    <a:ext uri="{9D8B030D-6E8A-4147-A177-3AD203B41FA5}">
                      <a16:colId xmlns:a16="http://schemas.microsoft.com/office/drawing/2014/main" val="20000"/>
                    </a:ext>
                  </a:extLst>
                </a:gridCol>
                <a:gridCol w="892272">
                  <a:extLst>
                    <a:ext uri="{9D8B030D-6E8A-4147-A177-3AD203B41FA5}">
                      <a16:colId xmlns:a16="http://schemas.microsoft.com/office/drawing/2014/main" val="20001"/>
                    </a:ext>
                  </a:extLst>
                </a:gridCol>
              </a:tblGrid>
              <a:tr h="640160">
                <a:tc gridSpan="2">
                  <a:txBody>
                    <a:bodyPr/>
                    <a:lstStyle/>
                    <a:p>
                      <a:pPr algn="ctr"/>
                      <a:r>
                        <a:rPr lang="en-US" sz="1800" b="1" dirty="0">
                          <a:solidFill>
                            <a:schemeClr val="tx1"/>
                          </a:solidFill>
                        </a:rPr>
                        <a:t>Reduction to</a:t>
                      </a:r>
                    </a:p>
                    <a:p>
                      <a:pPr algn="ctr"/>
                      <a:r>
                        <a:rPr lang="en-US" sz="1800" b="1" dirty="0">
                          <a:solidFill>
                            <a:schemeClr val="tx1"/>
                          </a:solidFill>
                        </a:rPr>
                        <a:t>Single Values:</a:t>
                      </a:r>
                    </a:p>
                  </a:txBody>
                  <a:tcPr marL="91430" marR="91430" marT="45721" marB="45721" anchor="ctr"/>
                </a:tc>
                <a:tc hMerge="1">
                  <a:txBody>
                    <a:bodyPr/>
                    <a:lstStyle/>
                    <a:p>
                      <a:endParaRPr lang="en-US" dirty="0"/>
                    </a:p>
                  </a:txBody>
                  <a:tcPr/>
                </a:tc>
                <a:extLst>
                  <a:ext uri="{0D108BD9-81ED-4DB2-BD59-A6C34878D82A}">
                    <a16:rowId xmlns:a16="http://schemas.microsoft.com/office/drawing/2014/main" val="10000"/>
                  </a:ext>
                </a:extLst>
              </a:tr>
              <a:tr h="640160">
                <a:tc>
                  <a:txBody>
                    <a:bodyPr/>
                    <a:lstStyle/>
                    <a:p>
                      <a:r>
                        <a:rPr lang="en-US" sz="1800" dirty="0"/>
                        <a:t>Time</a:t>
                      </a:r>
                      <a:r>
                        <a:rPr lang="en-US" sz="1800" baseline="0" dirty="0"/>
                        <a:t> to Progression</a:t>
                      </a:r>
                      <a:endParaRPr lang="en-US" sz="1800" dirty="0"/>
                    </a:p>
                  </a:txBody>
                  <a:tcPr marL="91430" marR="91430" marT="45721" marB="45721" anchor="ctr"/>
                </a:tc>
                <a:tc>
                  <a:txBody>
                    <a:bodyPr/>
                    <a:lstStyle/>
                    <a:p>
                      <a:pPr algn="ctr"/>
                      <a:r>
                        <a:rPr lang="en-US" sz="1800" dirty="0"/>
                        <a:t>10 mo.</a:t>
                      </a:r>
                    </a:p>
                  </a:txBody>
                  <a:tcPr marL="91430" marR="91430" marT="45721" marB="45721" anchor="ctr"/>
                </a:tc>
                <a:extLst>
                  <a:ext uri="{0D108BD9-81ED-4DB2-BD59-A6C34878D82A}">
                    <a16:rowId xmlns:a16="http://schemas.microsoft.com/office/drawing/2014/main" val="10001"/>
                  </a:ext>
                </a:extLst>
              </a:tr>
              <a:tr h="640160">
                <a:tc>
                  <a:txBody>
                    <a:bodyPr/>
                    <a:lstStyle/>
                    <a:p>
                      <a:r>
                        <a:rPr lang="en-US" sz="1800" dirty="0"/>
                        <a:t>Best Overall Response</a:t>
                      </a:r>
                    </a:p>
                  </a:txBody>
                  <a:tcPr marL="91430" marR="91430" marT="45721" marB="45721" anchor="ctr"/>
                </a:tc>
                <a:tc>
                  <a:txBody>
                    <a:bodyPr/>
                    <a:lstStyle/>
                    <a:p>
                      <a:pPr algn="ctr"/>
                      <a:r>
                        <a:rPr lang="en-US" sz="1800" dirty="0"/>
                        <a:t>PR</a:t>
                      </a:r>
                    </a:p>
                  </a:txBody>
                  <a:tcPr marL="91430" marR="91430" marT="45721" marB="45721" anchor="ctr"/>
                </a:tc>
                <a:extLst>
                  <a:ext uri="{0D108BD9-81ED-4DB2-BD59-A6C34878D82A}">
                    <a16:rowId xmlns:a16="http://schemas.microsoft.com/office/drawing/2014/main" val="10002"/>
                  </a:ext>
                </a:extLst>
              </a:tr>
              <a:tr h="640160">
                <a:tc>
                  <a:txBody>
                    <a:bodyPr/>
                    <a:lstStyle/>
                    <a:p>
                      <a:r>
                        <a:rPr lang="en-US" sz="1800" dirty="0"/>
                        <a:t>Best </a:t>
                      </a:r>
                      <a:r>
                        <a:rPr lang="en-US" sz="1800" baseline="0" dirty="0"/>
                        <a:t>Percent </a:t>
                      </a:r>
                      <a:r>
                        <a:rPr lang="en-US" sz="1800" dirty="0"/>
                        <a:t>Change in SLD</a:t>
                      </a:r>
                    </a:p>
                  </a:txBody>
                  <a:tcPr marL="91430" marR="91430" marT="45721" marB="45721" anchor="ctr"/>
                </a:tc>
                <a:tc>
                  <a:txBody>
                    <a:bodyPr/>
                    <a:lstStyle/>
                    <a:p>
                      <a:pPr algn="ctr"/>
                      <a:r>
                        <a:rPr lang="en-US" sz="1800" dirty="0"/>
                        <a:t>55%</a:t>
                      </a:r>
                    </a:p>
                  </a:txBody>
                  <a:tcPr marL="91430" marR="91430" marT="45721" marB="45721" anchor="ctr"/>
                </a:tc>
                <a:extLst>
                  <a:ext uri="{0D108BD9-81ED-4DB2-BD59-A6C34878D82A}">
                    <a16:rowId xmlns:a16="http://schemas.microsoft.com/office/drawing/2014/main" val="10003"/>
                  </a:ext>
                </a:extLst>
              </a:tr>
            </a:tbl>
          </a:graphicData>
        </a:graphic>
      </p:graphicFrame>
      <p:sp>
        <p:nvSpPr>
          <p:cNvPr id="6" name="Right Arrow 37"/>
          <p:cNvSpPr/>
          <p:nvPr/>
        </p:nvSpPr>
        <p:spPr>
          <a:xfrm>
            <a:off x="5545353" y="1699568"/>
            <a:ext cx="541338" cy="877573"/>
          </a:xfrm>
          <a:prstGeom prst="rightArrow">
            <a:avLst/>
          </a:prstGeom>
          <a:solidFill>
            <a:schemeClr val="bg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graphicFrame>
        <p:nvGraphicFramePr>
          <p:cNvPr id="7" name="Table 6"/>
          <p:cNvGraphicFramePr>
            <a:graphicFrameLocks noGrp="1"/>
          </p:cNvGraphicFramePr>
          <p:nvPr>
            <p:extLst>
              <p:ext uri="{D42A27DB-BD31-4B8C-83A1-F6EECF244321}">
                <p14:modId xmlns:p14="http://schemas.microsoft.com/office/powerpoint/2010/main" val="766864459"/>
              </p:ext>
            </p:extLst>
          </p:nvPr>
        </p:nvGraphicFramePr>
        <p:xfrm>
          <a:off x="155360" y="835673"/>
          <a:ext cx="5252674" cy="3074644"/>
        </p:xfrm>
        <a:graphic>
          <a:graphicData uri="http://schemas.openxmlformats.org/drawingml/2006/table">
            <a:tbl>
              <a:tblPr firstRow="1" bandRow="1">
                <a:tableStyleId>{5940675A-B579-460E-94D1-54222C63F5DA}</a:tableStyleId>
              </a:tblPr>
              <a:tblGrid>
                <a:gridCol w="2148309">
                  <a:extLst>
                    <a:ext uri="{9D8B030D-6E8A-4147-A177-3AD203B41FA5}">
                      <a16:colId xmlns:a16="http://schemas.microsoft.com/office/drawing/2014/main" val="20000"/>
                    </a:ext>
                  </a:extLst>
                </a:gridCol>
                <a:gridCol w="724616">
                  <a:extLst>
                    <a:ext uri="{9D8B030D-6E8A-4147-A177-3AD203B41FA5}">
                      <a16:colId xmlns:a16="http://schemas.microsoft.com/office/drawing/2014/main" val="20001"/>
                    </a:ext>
                  </a:extLst>
                </a:gridCol>
                <a:gridCol w="681347">
                  <a:extLst>
                    <a:ext uri="{9D8B030D-6E8A-4147-A177-3AD203B41FA5}">
                      <a16:colId xmlns:a16="http://schemas.microsoft.com/office/drawing/2014/main" val="20002"/>
                    </a:ext>
                  </a:extLst>
                </a:gridCol>
                <a:gridCol w="528642">
                  <a:extLst>
                    <a:ext uri="{9D8B030D-6E8A-4147-A177-3AD203B41FA5}">
                      <a16:colId xmlns:a16="http://schemas.microsoft.com/office/drawing/2014/main" val="20003"/>
                    </a:ext>
                  </a:extLst>
                </a:gridCol>
                <a:gridCol w="562385">
                  <a:extLst>
                    <a:ext uri="{9D8B030D-6E8A-4147-A177-3AD203B41FA5}">
                      <a16:colId xmlns:a16="http://schemas.microsoft.com/office/drawing/2014/main" val="20004"/>
                    </a:ext>
                  </a:extLst>
                </a:gridCol>
                <a:gridCol w="607375">
                  <a:extLst>
                    <a:ext uri="{9D8B030D-6E8A-4147-A177-3AD203B41FA5}">
                      <a16:colId xmlns:a16="http://schemas.microsoft.com/office/drawing/2014/main" val="20005"/>
                    </a:ext>
                  </a:extLst>
                </a:gridCol>
              </a:tblGrid>
              <a:tr h="597505">
                <a:tc gridSpan="6">
                  <a:txBody>
                    <a:bodyPr/>
                    <a:lstStyle/>
                    <a:p>
                      <a:pPr algn="ctr"/>
                      <a:r>
                        <a:rPr lang="en-US" sz="1800" b="1" dirty="0"/>
                        <a:t>RECIST</a:t>
                      </a:r>
                      <a:r>
                        <a:rPr lang="en-US" sz="1800" b="1" baseline="30000" dirty="0"/>
                        <a:t>(1)</a:t>
                      </a:r>
                      <a:r>
                        <a:rPr lang="en-US" sz="1800" b="1" dirty="0"/>
                        <a:t> data</a:t>
                      </a:r>
                      <a:r>
                        <a:rPr lang="en-US" sz="1800" b="1" baseline="0" dirty="0"/>
                        <a:t> </a:t>
                      </a:r>
                      <a:endParaRPr lang="en-US" sz="1800" b="1" dirty="0"/>
                    </a:p>
                  </a:txBody>
                  <a:tcPr marL="91444" marR="91444" marT="45717" marB="45717" anchor="ctr">
                    <a:lnR w="12700" cap="flat" cmpd="sng" algn="ctr">
                      <a:solidFill>
                        <a:schemeClr val="tx1"/>
                      </a:solidFill>
                      <a:prstDash val="solid"/>
                      <a:round/>
                      <a:headEnd type="none" w="med" len="med"/>
                      <a:tailEnd type="none" w="med" len="med"/>
                    </a:lnR>
                  </a:tcPr>
                </a:tc>
                <a:tc hMerge="1">
                  <a:txBody>
                    <a:bodyPr/>
                    <a:lstStyle/>
                    <a:p>
                      <a:pPr algn="ctr"/>
                      <a:endParaRPr lang="en-US" sz="1800" dirty="0"/>
                    </a:p>
                  </a:txBody>
                  <a:tcPr marL="91444" marR="91444" marT="45718" marB="45718" anchor="ct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a:endParaRPr lang="en-US" sz="1800" dirty="0"/>
                    </a:p>
                  </a:txBody>
                  <a:tcPr marL="91444" marR="91444" marT="45718" marB="45718"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a:endParaRPr lang="en-US" sz="1800" dirty="0"/>
                    </a:p>
                  </a:txBody>
                  <a:tcPr marL="91444" marR="91444" marT="45718" marB="45718"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a:endParaRPr lang="en-US" sz="1800" dirty="0"/>
                    </a:p>
                  </a:txBody>
                  <a:tcPr marL="91444" marR="91444" marT="45718" marB="45718"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a:endParaRPr lang="en-US" sz="1800" dirty="0"/>
                    </a:p>
                  </a:txBody>
                  <a:tcPr marL="91444" marR="91444" marT="45718" marB="45718" anchor="ct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423942">
                <a:tc>
                  <a:txBody>
                    <a:bodyPr/>
                    <a:lstStyle/>
                    <a:p>
                      <a:r>
                        <a:rPr lang="en-US" sz="1800" dirty="0"/>
                        <a:t>Time (months)  </a:t>
                      </a:r>
                    </a:p>
                  </a:txBody>
                  <a:tcPr marL="91444" marR="91444" marT="45717" marB="45717"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en-US" sz="1800" dirty="0"/>
                        <a:t>0    </a:t>
                      </a:r>
                      <a:r>
                        <a:rPr lang="en-US" sz="1800" baseline="0" dirty="0"/>
                        <a:t>   </a:t>
                      </a:r>
                      <a:endParaRPr lang="en-US" sz="1800" dirty="0"/>
                    </a:p>
                  </a:txBody>
                  <a:tcPr marL="91444" marR="91444" marT="45717" marB="45717" anchor="ct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dirty="0"/>
                        <a:t>2</a:t>
                      </a:r>
                    </a:p>
                  </a:txBody>
                  <a:tcPr marL="91444" marR="91444" marT="45717" marB="45717"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dirty="0"/>
                        <a:t>5</a:t>
                      </a:r>
                    </a:p>
                  </a:txBody>
                  <a:tcPr marL="91444" marR="91444" marT="45717" marB="45717"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dirty="0"/>
                        <a:t>7</a:t>
                      </a:r>
                    </a:p>
                  </a:txBody>
                  <a:tcPr marL="91444" marR="91444" marT="45717" marB="45717"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dirty="0"/>
                        <a:t>10</a:t>
                      </a:r>
                    </a:p>
                  </a:txBody>
                  <a:tcPr marL="91444" marR="91444" marT="45717" marB="45717" anchor="ct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829076">
                <a:tc>
                  <a:txBody>
                    <a:bodyPr/>
                    <a:lstStyle/>
                    <a:p>
                      <a:r>
                        <a:rPr lang="en-US" sz="1800" dirty="0"/>
                        <a:t>Target</a:t>
                      </a:r>
                      <a:r>
                        <a:rPr lang="en-US" sz="1800" baseline="0" dirty="0"/>
                        <a:t> Lesion SLD</a:t>
                      </a:r>
                      <a:r>
                        <a:rPr lang="en-US" sz="1800" baseline="30000" dirty="0"/>
                        <a:t>(2)</a:t>
                      </a:r>
                      <a:r>
                        <a:rPr lang="en-US" sz="1800" baseline="0" dirty="0"/>
                        <a:t> (cm)</a:t>
                      </a:r>
                      <a:endParaRPr lang="en-US" sz="1800" dirty="0"/>
                    </a:p>
                  </a:txBody>
                  <a:tcPr marL="91444" marR="91444" marT="45717" marB="45717"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endParaRPr lang="en-US" sz="1800" dirty="0"/>
                    </a:p>
                  </a:txBody>
                  <a:tcPr marL="91444" marR="91444" marT="45717" marB="45717" anchor="ct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1800" dirty="0"/>
                    </a:p>
                  </a:txBody>
                  <a:tcPr marL="91444" marR="91444" marT="45717" marB="45717"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1800" dirty="0"/>
                    </a:p>
                  </a:txBody>
                  <a:tcPr marL="91444" marR="91444" marT="45717" marB="45717"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1800" dirty="0"/>
                    </a:p>
                  </a:txBody>
                  <a:tcPr marL="91444" marR="91444" marT="45717" marB="45717"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1800" dirty="0"/>
                    </a:p>
                  </a:txBody>
                  <a:tcPr marL="91444" marR="91444" marT="45717" marB="45717" anchor="ctr">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402138">
                <a:tc gridSpan="2">
                  <a:txBody>
                    <a:bodyPr/>
                    <a:lstStyle/>
                    <a:p>
                      <a:r>
                        <a:rPr lang="en-US" sz="1800" dirty="0"/>
                        <a:t>Nontarget</a:t>
                      </a:r>
                      <a:r>
                        <a:rPr lang="en-US" sz="1800" baseline="0" dirty="0"/>
                        <a:t> </a:t>
                      </a:r>
                      <a:r>
                        <a:rPr lang="en-US" sz="1800" dirty="0"/>
                        <a:t>Lesion</a:t>
                      </a:r>
                    </a:p>
                  </a:txBody>
                  <a:tcPr marL="91444" marR="91444" marT="45717" marB="45717" anchor="ctr"/>
                </a:tc>
                <a:tc hMerge="1">
                  <a:txBody>
                    <a:bodyPr/>
                    <a:lstStyle/>
                    <a:p>
                      <a:pPr algn="ctr"/>
                      <a:endParaRPr lang="en-US" sz="1800" dirty="0"/>
                    </a:p>
                  </a:txBody>
                  <a:tcPr marL="91444" marR="91444" marT="45718" marB="45718" anchor="ctr">
                    <a:lnT w="12700" cap="flat" cmpd="sng" algn="ctr">
                      <a:solidFill>
                        <a:schemeClr val="tx1"/>
                      </a:solidFill>
                      <a:prstDash val="solid"/>
                      <a:round/>
                      <a:headEnd type="none" w="med" len="med"/>
                      <a:tailEnd type="none" w="med" len="med"/>
                    </a:lnT>
                  </a:tcPr>
                </a:tc>
                <a:tc>
                  <a:txBody>
                    <a:bodyPr/>
                    <a:lstStyle/>
                    <a:p>
                      <a:pPr algn="ctr"/>
                      <a:r>
                        <a:rPr lang="en-US" sz="1800" dirty="0"/>
                        <a:t>SD</a:t>
                      </a:r>
                    </a:p>
                  </a:txBody>
                  <a:tcPr marL="91444" marR="91444" marT="45717" marB="45717" anchor="ctr">
                    <a:lnT w="12700" cap="flat" cmpd="sng" algn="ctr">
                      <a:solidFill>
                        <a:schemeClr val="tx1"/>
                      </a:solidFill>
                      <a:prstDash val="solid"/>
                      <a:round/>
                      <a:headEnd type="none" w="med" len="med"/>
                      <a:tailEnd type="none" w="med" len="med"/>
                    </a:lnT>
                  </a:tcPr>
                </a:tc>
                <a:tc>
                  <a:txBody>
                    <a:bodyPr/>
                    <a:lstStyle/>
                    <a:p>
                      <a:pPr algn="ctr"/>
                      <a:r>
                        <a:rPr lang="en-US" sz="1800" dirty="0"/>
                        <a:t>SD</a:t>
                      </a:r>
                    </a:p>
                  </a:txBody>
                  <a:tcPr marL="91444" marR="91444" marT="45717" marB="45717" anchor="ctr">
                    <a:lnT w="12700" cap="flat" cmpd="sng" algn="ctr">
                      <a:solidFill>
                        <a:schemeClr val="tx1"/>
                      </a:solidFill>
                      <a:prstDash val="solid"/>
                      <a:round/>
                      <a:headEnd type="none" w="med" len="med"/>
                      <a:tailEnd type="none" w="med" len="med"/>
                    </a:lnT>
                  </a:tcPr>
                </a:tc>
                <a:tc>
                  <a:txBody>
                    <a:bodyPr/>
                    <a:lstStyle/>
                    <a:p>
                      <a:pPr algn="ctr"/>
                      <a:r>
                        <a:rPr lang="en-US" sz="1800" dirty="0"/>
                        <a:t>SD</a:t>
                      </a:r>
                    </a:p>
                  </a:txBody>
                  <a:tcPr marL="91444" marR="91444" marT="45717" marB="45717" anchor="ctr">
                    <a:lnT w="12700" cap="flat" cmpd="sng" algn="ctr">
                      <a:solidFill>
                        <a:schemeClr val="tx1"/>
                      </a:solidFill>
                      <a:prstDash val="solid"/>
                      <a:round/>
                      <a:headEnd type="none" w="med" len="med"/>
                      <a:tailEnd type="none" w="med" len="med"/>
                    </a:lnT>
                  </a:tcPr>
                </a:tc>
                <a:tc>
                  <a:txBody>
                    <a:bodyPr/>
                    <a:lstStyle/>
                    <a:p>
                      <a:pPr algn="ctr"/>
                      <a:r>
                        <a:rPr lang="en-US" sz="1800" dirty="0"/>
                        <a:t>SD</a:t>
                      </a:r>
                    </a:p>
                  </a:txBody>
                  <a:tcPr marL="91444" marR="91444" marT="45717" marB="45717"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3"/>
                  </a:ext>
                </a:extLst>
              </a:tr>
              <a:tr h="419845">
                <a:tc gridSpan="2">
                  <a:txBody>
                    <a:bodyPr/>
                    <a:lstStyle/>
                    <a:p>
                      <a:r>
                        <a:rPr lang="en-US" sz="1800" dirty="0"/>
                        <a:t>New Lesion</a:t>
                      </a:r>
                    </a:p>
                  </a:txBody>
                  <a:tcPr marL="91444" marR="91444" marT="45717" marB="45717" anchor="ctr"/>
                </a:tc>
                <a:tc hMerge="1">
                  <a:txBody>
                    <a:bodyPr/>
                    <a:lstStyle/>
                    <a:p>
                      <a:pPr algn="ctr"/>
                      <a:endParaRPr lang="en-US" sz="1800" dirty="0"/>
                    </a:p>
                  </a:txBody>
                  <a:tcPr marL="91444" marR="91444" marT="45718" marB="45718" anchor="ctr"/>
                </a:tc>
                <a:tc>
                  <a:txBody>
                    <a:bodyPr/>
                    <a:lstStyle/>
                    <a:p>
                      <a:pPr algn="ctr"/>
                      <a:r>
                        <a:rPr lang="en-US" sz="1800" dirty="0"/>
                        <a:t>No</a:t>
                      </a:r>
                    </a:p>
                  </a:txBody>
                  <a:tcPr marL="91444" marR="91444" marT="45717" marB="45717" anchor="ctr"/>
                </a:tc>
                <a:tc>
                  <a:txBody>
                    <a:bodyPr/>
                    <a:lstStyle/>
                    <a:p>
                      <a:pPr algn="ctr"/>
                      <a:r>
                        <a:rPr lang="en-US" sz="1800" dirty="0"/>
                        <a:t>No</a:t>
                      </a:r>
                    </a:p>
                  </a:txBody>
                  <a:tcPr marL="91444" marR="91444" marT="45717" marB="45717" anchor="ctr"/>
                </a:tc>
                <a:tc>
                  <a:txBody>
                    <a:bodyPr/>
                    <a:lstStyle/>
                    <a:p>
                      <a:pPr algn="ctr"/>
                      <a:r>
                        <a:rPr lang="en-US" sz="1800" dirty="0"/>
                        <a:t>No</a:t>
                      </a:r>
                    </a:p>
                  </a:txBody>
                  <a:tcPr marL="91444" marR="91444" marT="45717" marB="45717" anchor="ctr"/>
                </a:tc>
                <a:tc>
                  <a:txBody>
                    <a:bodyPr/>
                    <a:lstStyle/>
                    <a:p>
                      <a:pPr algn="ctr"/>
                      <a:r>
                        <a:rPr lang="en-US" sz="1800" b="1" dirty="0">
                          <a:solidFill>
                            <a:srgbClr val="FF0000"/>
                          </a:solidFill>
                        </a:rPr>
                        <a:t>Yes</a:t>
                      </a:r>
                    </a:p>
                  </a:txBody>
                  <a:tcPr marL="91444" marR="91444" marT="45717" marB="45717" anchor="ctr"/>
                </a:tc>
                <a:extLst>
                  <a:ext uri="{0D108BD9-81ED-4DB2-BD59-A6C34878D82A}">
                    <a16:rowId xmlns:a16="http://schemas.microsoft.com/office/drawing/2014/main" val="10004"/>
                  </a:ext>
                </a:extLst>
              </a:tr>
              <a:tr h="402138">
                <a:tc gridSpan="2">
                  <a:txBody>
                    <a:bodyPr/>
                    <a:lstStyle/>
                    <a:p>
                      <a:r>
                        <a:rPr lang="en-US" sz="1800" dirty="0"/>
                        <a:t>Response</a:t>
                      </a:r>
                    </a:p>
                  </a:txBody>
                  <a:tcPr marL="91444" marR="91444" marT="45717" marB="45717" anchor="ctr"/>
                </a:tc>
                <a:tc hMerge="1">
                  <a:txBody>
                    <a:bodyPr/>
                    <a:lstStyle/>
                    <a:p>
                      <a:pPr algn="ctr"/>
                      <a:endParaRPr lang="en-US" sz="1800" dirty="0"/>
                    </a:p>
                  </a:txBody>
                  <a:tcPr marL="91444" marR="91444" marT="45718" marB="45718" anchor="ctr"/>
                </a:tc>
                <a:tc>
                  <a:txBody>
                    <a:bodyPr/>
                    <a:lstStyle/>
                    <a:p>
                      <a:pPr algn="ctr"/>
                      <a:r>
                        <a:rPr lang="en-US" sz="1800" dirty="0"/>
                        <a:t>PR</a:t>
                      </a:r>
                    </a:p>
                  </a:txBody>
                  <a:tcPr marL="91444" marR="91444" marT="45717" marB="45717" anchor="ctr"/>
                </a:tc>
                <a:tc>
                  <a:txBody>
                    <a:bodyPr/>
                    <a:lstStyle/>
                    <a:p>
                      <a:pPr algn="ctr"/>
                      <a:r>
                        <a:rPr lang="en-US" sz="1800" dirty="0"/>
                        <a:t>PR</a:t>
                      </a:r>
                    </a:p>
                  </a:txBody>
                  <a:tcPr marL="91444" marR="91444" marT="45717" marB="45717" anchor="ctr"/>
                </a:tc>
                <a:tc>
                  <a:txBody>
                    <a:bodyPr/>
                    <a:lstStyle/>
                    <a:p>
                      <a:pPr algn="ctr"/>
                      <a:r>
                        <a:rPr lang="en-US" sz="1800" dirty="0"/>
                        <a:t>PR</a:t>
                      </a:r>
                    </a:p>
                  </a:txBody>
                  <a:tcPr marL="91444" marR="91444" marT="45717" marB="45717" anchor="ctr"/>
                </a:tc>
                <a:tc>
                  <a:txBody>
                    <a:bodyPr/>
                    <a:lstStyle/>
                    <a:p>
                      <a:pPr algn="ctr"/>
                      <a:r>
                        <a:rPr lang="en-US" sz="1800" b="1" dirty="0">
                          <a:solidFill>
                            <a:srgbClr val="FF0000"/>
                          </a:solidFill>
                        </a:rPr>
                        <a:t>PD</a:t>
                      </a:r>
                    </a:p>
                  </a:txBody>
                  <a:tcPr marL="91444" marR="91444" marT="45717" marB="45717" anchor="ctr"/>
                </a:tc>
                <a:extLst>
                  <a:ext uri="{0D108BD9-81ED-4DB2-BD59-A6C34878D82A}">
                    <a16:rowId xmlns:a16="http://schemas.microsoft.com/office/drawing/2014/main" val="10005"/>
                  </a:ext>
                </a:extLst>
              </a:tr>
            </a:tbl>
          </a:graphicData>
        </a:graphic>
      </p:graphicFrame>
      <p:sp>
        <p:nvSpPr>
          <p:cNvPr id="8" name="TextBox 20"/>
          <p:cNvSpPr txBox="1">
            <a:spLocks noChangeArrowheads="1"/>
          </p:cNvSpPr>
          <p:nvPr/>
        </p:nvSpPr>
        <p:spPr bwMode="auto">
          <a:xfrm>
            <a:off x="2285437" y="1888061"/>
            <a:ext cx="573087"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400">
                <a:solidFill>
                  <a:srgbClr val="000000"/>
                </a:solidFill>
              </a:rPr>
              <a:t>6 cm</a:t>
            </a:r>
          </a:p>
          <a:p>
            <a:pPr algn="r" eaLnBrk="1" hangingPunct="1"/>
            <a:r>
              <a:rPr lang="en-US" sz="1400">
                <a:solidFill>
                  <a:srgbClr val="000000"/>
                </a:solidFill>
              </a:rPr>
              <a:t>4 cm</a:t>
            </a:r>
          </a:p>
          <a:p>
            <a:pPr algn="r" eaLnBrk="1" hangingPunct="1"/>
            <a:r>
              <a:rPr lang="en-US" sz="1400">
                <a:solidFill>
                  <a:srgbClr val="000000"/>
                </a:solidFill>
              </a:rPr>
              <a:t>2 cm</a:t>
            </a:r>
          </a:p>
        </p:txBody>
      </p:sp>
      <p:sp>
        <p:nvSpPr>
          <p:cNvPr id="9" name="Rectangle 111"/>
          <p:cNvSpPr>
            <a:spLocks noChangeArrowheads="1"/>
          </p:cNvSpPr>
          <p:nvPr/>
        </p:nvSpPr>
        <p:spPr bwMode="auto">
          <a:xfrm>
            <a:off x="5303275" y="1084334"/>
            <a:ext cx="39687" cy="13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800">
                <a:solidFill>
                  <a:srgbClr val="000000"/>
                </a:solidFill>
                <a:latin typeface="Helvetica" charset="0"/>
              </a:rPr>
              <a:t> </a:t>
            </a:r>
            <a:endParaRPr lang="en-US">
              <a:solidFill>
                <a:srgbClr val="000000"/>
              </a:solidFill>
            </a:endParaRPr>
          </a:p>
        </p:txBody>
      </p:sp>
      <p:grpSp>
        <p:nvGrpSpPr>
          <p:cNvPr id="10" name="Group 9"/>
          <p:cNvGrpSpPr>
            <a:grpSpLocks/>
          </p:cNvGrpSpPr>
          <p:nvPr/>
        </p:nvGrpSpPr>
        <p:grpSpPr bwMode="auto">
          <a:xfrm>
            <a:off x="3100886" y="1949280"/>
            <a:ext cx="2262187" cy="592138"/>
            <a:chOff x="2935288" y="3190875"/>
            <a:chExt cx="2262187" cy="592138"/>
          </a:xfrm>
        </p:grpSpPr>
        <p:sp>
          <p:nvSpPr>
            <p:cNvPr id="11" name="Freeform 99"/>
            <p:cNvSpPr>
              <a:spLocks/>
            </p:cNvSpPr>
            <p:nvPr/>
          </p:nvSpPr>
          <p:spPr bwMode="auto">
            <a:xfrm>
              <a:off x="2960688" y="3217863"/>
              <a:ext cx="2222500" cy="527050"/>
            </a:xfrm>
            <a:custGeom>
              <a:avLst/>
              <a:gdLst>
                <a:gd name="T0" fmla="*/ 0 w 1400"/>
                <a:gd name="T1" fmla="*/ 0 h 332"/>
                <a:gd name="T2" fmla="*/ 2147483647 w 1400"/>
                <a:gd name="T3" fmla="*/ 2147483647 h 332"/>
                <a:gd name="T4" fmla="*/ 2147483647 w 1400"/>
                <a:gd name="T5" fmla="*/ 2147483647 h 332"/>
                <a:gd name="T6" fmla="*/ 2147483647 w 1400"/>
                <a:gd name="T7" fmla="*/ 2147483647 h 332"/>
                <a:gd name="T8" fmla="*/ 2147483647 w 1400"/>
                <a:gd name="T9" fmla="*/ 2147483647 h 3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00" h="332">
                  <a:moveTo>
                    <a:pt x="0" y="0"/>
                  </a:moveTo>
                  <a:lnTo>
                    <a:pt x="290" y="279"/>
                  </a:lnTo>
                  <a:lnTo>
                    <a:pt x="650" y="294"/>
                  </a:lnTo>
                  <a:lnTo>
                    <a:pt x="928" y="332"/>
                  </a:lnTo>
                  <a:lnTo>
                    <a:pt x="1400" y="202"/>
                  </a:lnTo>
                </a:path>
              </a:pathLst>
            </a:custGeom>
            <a:noFill/>
            <a:ln w="2857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2" name="Oval 11"/>
            <p:cNvSpPr/>
            <p:nvPr/>
          </p:nvSpPr>
          <p:spPr>
            <a:xfrm>
              <a:off x="2935288" y="3190875"/>
              <a:ext cx="76200" cy="77788"/>
            </a:xfrm>
            <a:prstGeom prst="ellipse">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sp>
          <p:nvSpPr>
            <p:cNvPr id="13" name="Oval 12"/>
            <p:cNvSpPr/>
            <p:nvPr/>
          </p:nvSpPr>
          <p:spPr>
            <a:xfrm>
              <a:off x="3389313" y="3609975"/>
              <a:ext cx="76200" cy="77788"/>
            </a:xfrm>
            <a:prstGeom prst="ellipse">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sp>
          <p:nvSpPr>
            <p:cNvPr id="14" name="Oval 13"/>
            <p:cNvSpPr/>
            <p:nvPr/>
          </p:nvSpPr>
          <p:spPr>
            <a:xfrm>
              <a:off x="3959225" y="3649663"/>
              <a:ext cx="76200" cy="76200"/>
            </a:xfrm>
            <a:prstGeom prst="ellipse">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sp>
          <p:nvSpPr>
            <p:cNvPr id="15" name="Oval 14"/>
            <p:cNvSpPr/>
            <p:nvPr/>
          </p:nvSpPr>
          <p:spPr>
            <a:xfrm>
              <a:off x="4397375" y="3706813"/>
              <a:ext cx="76200" cy="76200"/>
            </a:xfrm>
            <a:prstGeom prst="ellipse">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sp>
          <p:nvSpPr>
            <p:cNvPr id="16" name="Oval 15"/>
            <p:cNvSpPr/>
            <p:nvPr/>
          </p:nvSpPr>
          <p:spPr>
            <a:xfrm>
              <a:off x="5121275" y="3495675"/>
              <a:ext cx="76200" cy="77788"/>
            </a:xfrm>
            <a:prstGeom prst="ellipse">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grpSp>
      <p:sp>
        <p:nvSpPr>
          <p:cNvPr id="17" name="AutoShape 56"/>
          <p:cNvSpPr>
            <a:spLocks noChangeAspect="1" noChangeArrowheads="1"/>
          </p:cNvSpPr>
          <p:nvPr/>
        </p:nvSpPr>
        <p:spPr bwMode="auto">
          <a:xfrm>
            <a:off x="4277473" y="1779733"/>
            <a:ext cx="2265362" cy="67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solidFill>
                <a:srgbClr val="000000"/>
              </a:solidFill>
            </a:endParaRPr>
          </a:p>
        </p:txBody>
      </p:sp>
      <p:pic>
        <p:nvPicPr>
          <p:cNvPr id="18" name="Picture 17"/>
          <p:cNvPicPr>
            <a:picLocks noChangeAspect="1"/>
          </p:cNvPicPr>
          <p:nvPr/>
        </p:nvPicPr>
        <p:blipFill rotWithShape="1">
          <a:blip r:embed="rId2"/>
          <a:srcRect r="79809"/>
          <a:stretch/>
        </p:blipFill>
        <p:spPr>
          <a:xfrm>
            <a:off x="7772423" y="4547421"/>
            <a:ext cx="652712" cy="462915"/>
          </a:xfrm>
          <a:prstGeom prst="rect">
            <a:avLst/>
          </a:prstGeom>
        </p:spPr>
      </p:pic>
      <p:sp>
        <p:nvSpPr>
          <p:cNvPr id="19" name="TextBox 18"/>
          <p:cNvSpPr txBox="1"/>
          <p:nvPr/>
        </p:nvSpPr>
        <p:spPr>
          <a:xfrm>
            <a:off x="5115690" y="4884293"/>
            <a:ext cx="2698175" cy="261610"/>
          </a:xfrm>
          <a:prstGeom prst="rect">
            <a:avLst/>
          </a:prstGeom>
          <a:noFill/>
        </p:spPr>
        <p:txBody>
          <a:bodyPr wrap="none" rtlCol="0">
            <a:spAutoFit/>
          </a:bodyPr>
          <a:lstStyle/>
          <a:p>
            <a:r>
              <a:rPr lang="en-US" sz="1100" i="1" dirty="0">
                <a:solidFill>
                  <a:srgbClr val="0000FF"/>
                </a:solidFill>
              </a:rPr>
              <a:t>Slide courtesy: adapted from Andy Stein</a:t>
            </a:r>
          </a:p>
        </p:txBody>
      </p:sp>
    </p:spTree>
    <p:extLst>
      <p:ext uri="{BB962C8B-B14F-4D97-AF65-F5344CB8AC3E}">
        <p14:creationId xmlns:p14="http://schemas.microsoft.com/office/powerpoint/2010/main" val="938090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Group 31"/>
          <p:cNvGrpSpPr/>
          <p:nvPr/>
        </p:nvGrpSpPr>
        <p:grpSpPr>
          <a:xfrm>
            <a:off x="121839" y="1446324"/>
            <a:ext cx="2365852" cy="1563054"/>
            <a:chOff x="404767" y="1926707"/>
            <a:chExt cx="2133655" cy="1283074"/>
          </a:xfrm>
        </p:grpSpPr>
        <p:graphicFrame>
          <p:nvGraphicFramePr>
            <p:cNvPr id="29" name="Object 3"/>
            <p:cNvGraphicFramePr>
              <a:graphicFrameLocks noChangeAspect="1"/>
            </p:cNvGraphicFramePr>
            <p:nvPr>
              <p:extLst>
                <p:ext uri="{D42A27DB-BD31-4B8C-83A1-F6EECF244321}">
                  <p14:modId xmlns:p14="http://schemas.microsoft.com/office/powerpoint/2010/main" val="428370444"/>
                </p:ext>
              </p:extLst>
            </p:nvPr>
          </p:nvGraphicFramePr>
          <p:xfrm>
            <a:off x="428240" y="1926707"/>
            <a:ext cx="2110182" cy="1258297"/>
          </p:xfrm>
          <a:graphic>
            <a:graphicData uri="http://schemas.openxmlformats.org/presentationml/2006/ole">
              <mc:AlternateContent xmlns:mc="http://schemas.openxmlformats.org/markup-compatibility/2006">
                <mc:Choice xmlns:v="urn:schemas-microsoft-com:vml" Requires="v">
                  <p:oleObj spid="_x0000_s3176" name="SPW 9.0 Graph" r:id="rId3" imgW="5503680" imgH="4086720" progId="">
                    <p:embed/>
                  </p:oleObj>
                </mc:Choice>
                <mc:Fallback>
                  <p:oleObj name="SPW 9.0 Graph" r:id="rId3" imgW="5503680" imgH="4086720" progId="">
                    <p:embed/>
                    <p:pic>
                      <p:nvPicPr>
                        <p:cNvPr id="18"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8240" y="1926707"/>
                          <a:ext cx="2110182" cy="1258297"/>
                        </a:xfrm>
                        <a:prstGeom prst="rect">
                          <a:avLst/>
                        </a:prstGeom>
                        <a:noFill/>
                        <a:extLst/>
                      </p:spPr>
                    </p:pic>
                  </p:oleObj>
                </mc:Fallback>
              </mc:AlternateContent>
            </a:graphicData>
          </a:graphic>
        </p:graphicFrame>
        <p:sp>
          <p:nvSpPr>
            <p:cNvPr id="30" name="Rectangle 4"/>
            <p:cNvSpPr>
              <a:spLocks noChangeArrowheads="1"/>
            </p:cNvSpPr>
            <p:nvPr/>
          </p:nvSpPr>
          <p:spPr bwMode="auto">
            <a:xfrm rot="16200000">
              <a:off x="-40932" y="2373772"/>
              <a:ext cx="1014510" cy="1231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p>
              <a:r>
                <a:rPr lang="en-US" sz="800" dirty="0">
                  <a:solidFill>
                    <a:srgbClr val="000000"/>
                  </a:solidFill>
                </a:rPr>
                <a:t>Fractional tumor size</a:t>
              </a:r>
            </a:p>
          </p:txBody>
        </p:sp>
        <p:sp>
          <p:nvSpPr>
            <p:cNvPr id="31" name="Rectangle 4"/>
            <p:cNvSpPr>
              <a:spLocks noChangeArrowheads="1"/>
            </p:cNvSpPr>
            <p:nvPr/>
          </p:nvSpPr>
          <p:spPr bwMode="auto">
            <a:xfrm>
              <a:off x="992755" y="3086670"/>
              <a:ext cx="1204866" cy="123111"/>
            </a:xfrm>
            <a:prstGeom prst="rect">
              <a:avLst/>
            </a:prstGeom>
            <a:solidFill>
              <a:schemeClr val="bg1"/>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p>
              <a:r>
                <a:rPr lang="en-US" sz="800" dirty="0">
                  <a:solidFill>
                    <a:srgbClr val="000000"/>
                  </a:solidFill>
                </a:rPr>
                <a:t>Days after treatment start</a:t>
              </a:r>
            </a:p>
          </p:txBody>
        </p:sp>
      </p:grpSp>
      <p:sp>
        <p:nvSpPr>
          <p:cNvPr id="2" name="Slide Number Placeholder 1"/>
          <p:cNvSpPr>
            <a:spLocks noGrp="1"/>
          </p:cNvSpPr>
          <p:nvPr>
            <p:ph type="sldNum" sz="quarter" idx="4"/>
          </p:nvPr>
        </p:nvSpPr>
        <p:spPr/>
        <p:txBody>
          <a:bodyPr/>
          <a:lstStyle/>
          <a:p>
            <a:fld id="{3C4F54F3-C349-4609-AFEE-01462D5C7942}" type="slidenum">
              <a:rPr lang="en-GB" smtClean="0"/>
              <a:pPr/>
              <a:t>4</a:t>
            </a:fld>
            <a:endParaRPr lang="en-GB" dirty="0"/>
          </a:p>
        </p:txBody>
      </p:sp>
      <p:sp>
        <p:nvSpPr>
          <p:cNvPr id="3" name="Title 2"/>
          <p:cNvSpPr>
            <a:spLocks noGrp="1"/>
          </p:cNvSpPr>
          <p:nvPr>
            <p:ph type="title"/>
          </p:nvPr>
        </p:nvSpPr>
        <p:spPr/>
        <p:txBody>
          <a:bodyPr/>
          <a:lstStyle/>
          <a:p>
            <a:r>
              <a:rPr lang="en-US" dirty="0"/>
              <a:t>Continuous modeling of endpoints: Sequential approach</a:t>
            </a:r>
            <a:br>
              <a:rPr lang="en-US" dirty="0"/>
            </a:br>
            <a:r>
              <a:rPr lang="en-US" sz="1800" dirty="0"/>
              <a:t>Longitudinal model provides covariates to event model</a:t>
            </a:r>
            <a:endParaRPr lang="en-GB" sz="1800" dirty="0"/>
          </a:p>
        </p:txBody>
      </p:sp>
      <p:grpSp>
        <p:nvGrpSpPr>
          <p:cNvPr id="33" name="Group 32"/>
          <p:cNvGrpSpPr/>
          <p:nvPr/>
        </p:nvGrpSpPr>
        <p:grpSpPr>
          <a:xfrm>
            <a:off x="2694392" y="2018622"/>
            <a:ext cx="6086796" cy="1460017"/>
            <a:chOff x="2995845" y="2270267"/>
            <a:chExt cx="6086796" cy="1460017"/>
          </a:xfrm>
        </p:grpSpPr>
        <p:sp>
          <p:nvSpPr>
            <p:cNvPr id="4" name="Rectangle 3"/>
            <p:cNvSpPr>
              <a:spLocks noChangeAspect="1"/>
            </p:cNvSpPr>
            <p:nvPr/>
          </p:nvSpPr>
          <p:spPr>
            <a:xfrm>
              <a:off x="2995845" y="2270267"/>
              <a:ext cx="6086796" cy="1460017"/>
            </a:xfrm>
            <a:prstGeom prst="rect">
              <a:avLst/>
            </a:prstGeom>
            <a:solidFill>
              <a:srgbClr val="FEF7E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FFFFFF"/>
                </a:solidFill>
              </a:endParaRPr>
            </a:p>
          </p:txBody>
        </p:sp>
        <p:sp>
          <p:nvSpPr>
            <p:cNvPr id="5" name="Rectangle 4"/>
            <p:cNvSpPr>
              <a:spLocks noChangeAspect="1"/>
            </p:cNvSpPr>
            <p:nvPr/>
          </p:nvSpPr>
          <p:spPr bwMode="auto">
            <a:xfrm>
              <a:off x="3174543" y="2387960"/>
              <a:ext cx="1296096" cy="934141"/>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b="1" dirty="0">
                  <a:solidFill>
                    <a:srgbClr val="000000"/>
                  </a:solidFill>
                </a:rPr>
                <a:t>Survival</a:t>
              </a:r>
            </a:p>
            <a:p>
              <a:pPr algn="ctr">
                <a:defRPr/>
              </a:pPr>
              <a:r>
                <a:rPr lang="en-US" sz="1400" b="1" dirty="0">
                  <a:solidFill>
                    <a:srgbClr val="000000"/>
                  </a:solidFill>
                </a:rPr>
                <a:t>[Days]</a:t>
              </a:r>
            </a:p>
          </p:txBody>
        </p:sp>
        <p:sp>
          <p:nvSpPr>
            <p:cNvPr id="6" name="Rectangle 5"/>
            <p:cNvSpPr>
              <a:spLocks noChangeAspect="1"/>
            </p:cNvSpPr>
            <p:nvPr/>
          </p:nvSpPr>
          <p:spPr bwMode="auto">
            <a:xfrm>
              <a:off x="4830736" y="2387960"/>
              <a:ext cx="1179918" cy="941017"/>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b="1" dirty="0">
                  <a:solidFill>
                    <a:srgbClr val="000000"/>
                  </a:solidFill>
                </a:rPr>
                <a:t>Tumor Size</a:t>
              </a:r>
            </a:p>
          </p:txBody>
        </p:sp>
        <p:sp>
          <p:nvSpPr>
            <p:cNvPr id="7" name="Rectangle 6"/>
            <p:cNvSpPr>
              <a:spLocks noChangeAspect="1"/>
            </p:cNvSpPr>
            <p:nvPr/>
          </p:nvSpPr>
          <p:spPr bwMode="auto">
            <a:xfrm>
              <a:off x="6313944" y="2393919"/>
              <a:ext cx="1039929" cy="941017"/>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b="1" dirty="0">
                  <a:solidFill>
                    <a:srgbClr val="000000"/>
                  </a:solidFill>
                </a:rPr>
                <a:t>Treatment Arm</a:t>
              </a:r>
            </a:p>
          </p:txBody>
        </p:sp>
        <p:sp>
          <p:nvSpPr>
            <p:cNvPr id="8" name="Rectangle 7"/>
            <p:cNvSpPr>
              <a:spLocks noChangeAspect="1"/>
            </p:cNvSpPr>
            <p:nvPr/>
          </p:nvSpPr>
          <p:spPr bwMode="auto">
            <a:xfrm>
              <a:off x="7630054" y="2398862"/>
              <a:ext cx="1282797" cy="941018"/>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sz="1400" b="1" dirty="0">
                  <a:solidFill>
                    <a:srgbClr val="000000"/>
                  </a:solidFill>
                </a:rPr>
                <a:t>ECOG</a:t>
              </a:r>
            </a:p>
            <a:p>
              <a:pPr algn="ctr"/>
              <a:r>
                <a:rPr lang="en-US" sz="1400" b="1" dirty="0">
                  <a:solidFill>
                    <a:srgbClr val="000000"/>
                  </a:solidFill>
                </a:rPr>
                <a:t>Performance</a:t>
              </a:r>
            </a:p>
            <a:p>
              <a:pPr algn="ctr"/>
              <a:r>
                <a:rPr lang="en-US" sz="1400" b="1" dirty="0">
                  <a:solidFill>
                    <a:srgbClr val="000000"/>
                  </a:solidFill>
                </a:rPr>
                <a:t>Status</a:t>
              </a:r>
            </a:p>
          </p:txBody>
        </p:sp>
        <p:sp>
          <p:nvSpPr>
            <p:cNvPr id="9" name="Rectangle 6"/>
            <p:cNvSpPr>
              <a:spLocks noChangeAspect="1" noChangeArrowheads="1"/>
            </p:cNvSpPr>
            <p:nvPr/>
          </p:nvSpPr>
          <p:spPr bwMode="auto">
            <a:xfrm>
              <a:off x="3043212" y="3387918"/>
              <a:ext cx="15792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400" b="1" dirty="0">
                  <a:solidFill>
                    <a:srgbClr val="000000"/>
                  </a:solidFill>
                </a:rPr>
                <a:t>Survival Hazard </a:t>
              </a:r>
            </a:p>
          </p:txBody>
        </p:sp>
        <p:sp>
          <p:nvSpPr>
            <p:cNvPr id="10" name="TextBox 19"/>
            <p:cNvSpPr txBox="1">
              <a:spLocks noChangeAspect="1" noChangeArrowheads="1"/>
            </p:cNvSpPr>
            <p:nvPr/>
          </p:nvSpPr>
          <p:spPr bwMode="auto">
            <a:xfrm>
              <a:off x="4452350" y="3314555"/>
              <a:ext cx="302659" cy="384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r>
                <a:rPr lang="en-US" dirty="0">
                  <a:solidFill>
                    <a:srgbClr val="000000"/>
                  </a:solidFill>
                </a:rPr>
                <a:t>~</a:t>
              </a:r>
            </a:p>
          </p:txBody>
        </p:sp>
        <p:sp>
          <p:nvSpPr>
            <p:cNvPr id="11" name="Rectangle 7"/>
            <p:cNvSpPr>
              <a:spLocks noChangeAspect="1" noChangeArrowheads="1"/>
            </p:cNvSpPr>
            <p:nvPr/>
          </p:nvSpPr>
          <p:spPr bwMode="auto">
            <a:xfrm>
              <a:off x="5120156" y="3367642"/>
              <a:ext cx="651523" cy="307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400" b="1" dirty="0">
                  <a:solidFill>
                    <a:srgbClr val="000000"/>
                  </a:solidFill>
                </a:rPr>
                <a:t>a</a:t>
              </a:r>
              <a:r>
                <a:rPr lang="en-US" sz="1400" b="1" baseline="-25000" dirty="0">
                  <a:solidFill>
                    <a:srgbClr val="000000"/>
                  </a:solidFill>
                </a:rPr>
                <a:t>1</a:t>
              </a:r>
              <a:r>
                <a:rPr lang="en-US" sz="1400" b="1" dirty="0">
                  <a:solidFill>
                    <a:srgbClr val="000000"/>
                  </a:solidFill>
                </a:rPr>
                <a:t>*TS</a:t>
              </a:r>
            </a:p>
          </p:txBody>
        </p:sp>
        <p:sp>
          <p:nvSpPr>
            <p:cNvPr id="12" name="Rectangle 8"/>
            <p:cNvSpPr>
              <a:spLocks noChangeAspect="1" noChangeArrowheads="1"/>
            </p:cNvSpPr>
            <p:nvPr/>
          </p:nvSpPr>
          <p:spPr bwMode="auto">
            <a:xfrm>
              <a:off x="6000071" y="2654405"/>
              <a:ext cx="303967" cy="384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dirty="0">
                  <a:solidFill>
                    <a:srgbClr val="000000"/>
                  </a:solidFill>
                </a:rPr>
                <a:t>+</a:t>
              </a:r>
            </a:p>
          </p:txBody>
        </p:sp>
        <p:sp>
          <p:nvSpPr>
            <p:cNvPr id="13" name="Rectangle 22"/>
            <p:cNvSpPr>
              <a:spLocks noChangeAspect="1" noChangeArrowheads="1"/>
            </p:cNvSpPr>
            <p:nvPr/>
          </p:nvSpPr>
          <p:spPr bwMode="auto">
            <a:xfrm>
              <a:off x="7321247" y="2660078"/>
              <a:ext cx="302659" cy="384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dirty="0">
                  <a:solidFill>
                    <a:srgbClr val="000000"/>
                  </a:solidFill>
                </a:rPr>
                <a:t>+</a:t>
              </a:r>
            </a:p>
          </p:txBody>
        </p:sp>
        <p:sp>
          <p:nvSpPr>
            <p:cNvPr id="14" name="Rectangle 9"/>
            <p:cNvSpPr>
              <a:spLocks noChangeAspect="1" noChangeArrowheads="1"/>
            </p:cNvSpPr>
            <p:nvPr/>
          </p:nvSpPr>
          <p:spPr bwMode="auto">
            <a:xfrm>
              <a:off x="6466095" y="3384175"/>
              <a:ext cx="832581" cy="307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1400" b="1" dirty="0">
                  <a:solidFill>
                    <a:srgbClr val="000000"/>
                  </a:solidFill>
                </a:rPr>
                <a:t>a</a:t>
              </a:r>
              <a:r>
                <a:rPr lang="en-US" sz="1400" b="1" baseline="-25000" dirty="0">
                  <a:solidFill>
                    <a:srgbClr val="000000"/>
                  </a:solidFill>
                </a:rPr>
                <a:t>2</a:t>
              </a:r>
              <a:r>
                <a:rPr lang="en-US" sz="1400" b="1" dirty="0">
                  <a:solidFill>
                    <a:srgbClr val="000000"/>
                  </a:solidFill>
                </a:rPr>
                <a:t>*ARM </a:t>
              </a:r>
            </a:p>
          </p:txBody>
        </p:sp>
        <p:sp>
          <p:nvSpPr>
            <p:cNvPr id="15" name="Rectangle 18"/>
            <p:cNvSpPr>
              <a:spLocks noChangeAspect="1" noChangeArrowheads="1"/>
            </p:cNvSpPr>
            <p:nvPr/>
          </p:nvSpPr>
          <p:spPr bwMode="auto">
            <a:xfrm>
              <a:off x="7772423" y="3387918"/>
              <a:ext cx="1025188" cy="307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400" b="1" dirty="0">
                  <a:solidFill>
                    <a:srgbClr val="000000"/>
                  </a:solidFill>
                </a:rPr>
                <a:t>a</a:t>
              </a:r>
              <a:r>
                <a:rPr lang="en-US" sz="1400" b="1" baseline="-25000" dirty="0">
                  <a:solidFill>
                    <a:srgbClr val="000000"/>
                  </a:solidFill>
                </a:rPr>
                <a:t>3</a:t>
              </a:r>
              <a:r>
                <a:rPr lang="en-US" sz="1400" b="1" dirty="0">
                  <a:solidFill>
                    <a:srgbClr val="000000"/>
                  </a:solidFill>
                </a:rPr>
                <a:t>* ECOG</a:t>
              </a:r>
              <a:endParaRPr lang="en-US" sz="1400" b="1" baseline="-25000" dirty="0">
                <a:solidFill>
                  <a:srgbClr val="000000"/>
                </a:solidFill>
              </a:endParaRPr>
            </a:p>
          </p:txBody>
        </p:sp>
        <p:sp>
          <p:nvSpPr>
            <p:cNvPr id="16" name="TextBox 27"/>
            <p:cNvSpPr txBox="1">
              <a:spLocks noChangeAspect="1" noChangeArrowheads="1"/>
            </p:cNvSpPr>
            <p:nvPr/>
          </p:nvSpPr>
          <p:spPr bwMode="auto">
            <a:xfrm>
              <a:off x="4452350" y="2616059"/>
              <a:ext cx="302659" cy="384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r>
                <a:rPr lang="en-US" dirty="0">
                  <a:solidFill>
                    <a:srgbClr val="000000"/>
                  </a:solidFill>
                </a:rPr>
                <a:t>~</a:t>
              </a:r>
            </a:p>
          </p:txBody>
        </p:sp>
      </p:grpSp>
      <p:sp>
        <p:nvSpPr>
          <p:cNvPr id="17" name="Content Placeholder 2"/>
          <p:cNvSpPr txBox="1">
            <a:spLocks noChangeAspect="1"/>
          </p:cNvSpPr>
          <p:nvPr/>
        </p:nvSpPr>
        <p:spPr bwMode="gray">
          <a:xfrm>
            <a:off x="2042037" y="3482813"/>
            <a:ext cx="6857814" cy="26776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marL="233363" indent="-233363"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indent="0">
              <a:lnSpc>
                <a:spcPct val="95000"/>
              </a:lnSpc>
              <a:spcBef>
                <a:spcPct val="75000"/>
              </a:spcBef>
              <a:buClr>
                <a:srgbClr val="830051"/>
              </a:buClr>
              <a:buSzPct val="110000"/>
            </a:pPr>
            <a:r>
              <a:rPr lang="en-US" sz="1200" b="1" dirty="0">
                <a:solidFill>
                  <a:srgbClr val="000000"/>
                </a:solidFill>
                <a:latin typeface="Arial"/>
              </a:rPr>
              <a:t>{a</a:t>
            </a:r>
            <a:r>
              <a:rPr lang="en-US" sz="1200" b="1" baseline="-25000" dirty="0">
                <a:solidFill>
                  <a:srgbClr val="000000"/>
                </a:solidFill>
                <a:latin typeface="Arial"/>
              </a:rPr>
              <a:t>1</a:t>
            </a:r>
            <a:r>
              <a:rPr lang="en-US" sz="1200" b="1" dirty="0">
                <a:solidFill>
                  <a:srgbClr val="000000"/>
                </a:solidFill>
                <a:latin typeface="Arial"/>
              </a:rPr>
              <a:t>, a</a:t>
            </a:r>
            <a:r>
              <a:rPr lang="en-US" sz="1200" b="1" baseline="-25000" dirty="0">
                <a:solidFill>
                  <a:srgbClr val="000000"/>
                </a:solidFill>
                <a:latin typeface="Arial"/>
              </a:rPr>
              <a:t>2</a:t>
            </a:r>
            <a:r>
              <a:rPr lang="en-US" sz="1200" b="1" dirty="0">
                <a:solidFill>
                  <a:srgbClr val="000000"/>
                </a:solidFill>
                <a:latin typeface="Arial"/>
              </a:rPr>
              <a:t>, a</a:t>
            </a:r>
            <a:r>
              <a:rPr lang="en-US" sz="1200" b="1" baseline="-25000" dirty="0">
                <a:solidFill>
                  <a:srgbClr val="000000"/>
                </a:solidFill>
                <a:latin typeface="Arial"/>
              </a:rPr>
              <a:t>3</a:t>
            </a:r>
            <a:r>
              <a:rPr lang="en-US" sz="1200" b="1" dirty="0">
                <a:solidFill>
                  <a:srgbClr val="000000"/>
                </a:solidFill>
                <a:latin typeface="Arial"/>
              </a:rPr>
              <a:t>} are Cox coefficients specifying a link between patient measurements and survival</a:t>
            </a:r>
          </a:p>
        </p:txBody>
      </p:sp>
      <p:sp>
        <p:nvSpPr>
          <p:cNvPr id="18" name="Rectangle 17"/>
          <p:cNvSpPr>
            <a:spLocks noChangeAspect="1"/>
          </p:cNvSpPr>
          <p:nvPr/>
        </p:nvSpPr>
        <p:spPr bwMode="auto">
          <a:xfrm>
            <a:off x="880684" y="1037903"/>
            <a:ext cx="2582408" cy="624608"/>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b="1" dirty="0">
                <a:solidFill>
                  <a:srgbClr val="000000"/>
                </a:solidFill>
              </a:rPr>
              <a:t>Tumor Size Modeling</a:t>
            </a:r>
          </a:p>
          <a:p>
            <a:pPr algn="ctr">
              <a:defRPr/>
            </a:pPr>
            <a:r>
              <a:rPr lang="en-US" sz="1000" b="1" dirty="0">
                <a:solidFill>
                  <a:srgbClr val="0000FF"/>
                </a:solidFill>
              </a:rPr>
              <a:t>Longitudinal covariates, Exponential decay rate, Response at 8 weeks, </a:t>
            </a:r>
            <a:r>
              <a:rPr lang="en-US" sz="1000" b="1" i="1" dirty="0">
                <a:solidFill>
                  <a:srgbClr val="0000FF"/>
                </a:solidFill>
              </a:rPr>
              <a:t>etc</a:t>
            </a:r>
          </a:p>
        </p:txBody>
      </p:sp>
      <p:sp>
        <p:nvSpPr>
          <p:cNvPr id="19" name="Rectangle 18"/>
          <p:cNvSpPr>
            <a:spLocks noChangeAspect="1"/>
          </p:cNvSpPr>
          <p:nvPr/>
        </p:nvSpPr>
        <p:spPr bwMode="auto">
          <a:xfrm>
            <a:off x="5098446" y="1035788"/>
            <a:ext cx="2281299" cy="626724"/>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b="1" dirty="0">
                <a:solidFill>
                  <a:srgbClr val="000000"/>
                </a:solidFill>
              </a:rPr>
              <a:t>Event Modeling</a:t>
            </a:r>
          </a:p>
          <a:p>
            <a:pPr algn="ctr">
              <a:defRPr/>
            </a:pPr>
            <a:r>
              <a:rPr lang="en-US" sz="1000" b="1" dirty="0">
                <a:solidFill>
                  <a:srgbClr val="0000FF"/>
                </a:solidFill>
              </a:rPr>
              <a:t>Cox Proportional Hazard</a:t>
            </a:r>
          </a:p>
          <a:p>
            <a:pPr algn="ctr">
              <a:defRPr/>
            </a:pPr>
            <a:endParaRPr lang="en-US" sz="1000" dirty="0">
              <a:solidFill>
                <a:srgbClr val="000000"/>
              </a:solidFill>
            </a:endParaRPr>
          </a:p>
        </p:txBody>
      </p:sp>
      <p:sp>
        <p:nvSpPr>
          <p:cNvPr id="20" name="Right Arrow 22"/>
          <p:cNvSpPr>
            <a:spLocks noChangeAspect="1"/>
          </p:cNvSpPr>
          <p:nvPr/>
        </p:nvSpPr>
        <p:spPr>
          <a:xfrm>
            <a:off x="3670978" y="1097650"/>
            <a:ext cx="1264947" cy="503865"/>
          </a:xfrm>
          <a:prstGeom prst="rightArrow">
            <a:avLst/>
          </a:prstGeom>
          <a:solidFill>
            <a:schemeClr val="bg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grpSp>
        <p:nvGrpSpPr>
          <p:cNvPr id="22" name="Group 21"/>
          <p:cNvGrpSpPr/>
          <p:nvPr/>
        </p:nvGrpSpPr>
        <p:grpSpPr>
          <a:xfrm>
            <a:off x="2651190" y="4148730"/>
            <a:ext cx="4002913" cy="774983"/>
            <a:chOff x="1583291" y="4018349"/>
            <a:chExt cx="4002913" cy="774983"/>
          </a:xfrm>
        </p:grpSpPr>
        <p:sp>
          <p:nvSpPr>
            <p:cNvPr id="23" name="TextBox 22"/>
            <p:cNvSpPr txBox="1"/>
            <p:nvPr/>
          </p:nvSpPr>
          <p:spPr>
            <a:xfrm>
              <a:off x="1583292" y="4023891"/>
              <a:ext cx="4002912" cy="769441"/>
            </a:xfrm>
            <a:prstGeom prst="rect">
              <a:avLst/>
            </a:prstGeom>
            <a:noFill/>
            <a:ln>
              <a:solidFill>
                <a:schemeClr val="tx1"/>
              </a:solidFill>
            </a:ln>
          </p:spPr>
          <p:txBody>
            <a:bodyPr wrap="square" rtlCol="0">
              <a:spAutoFit/>
            </a:bodyPr>
            <a:lstStyle/>
            <a:p>
              <a:r>
                <a:rPr lang="en-US" sz="1100" b="1" dirty="0">
                  <a:solidFill>
                    <a:srgbClr val="0000FF"/>
                  </a:solidFill>
                </a:rPr>
                <a:t>FDA</a:t>
              </a:r>
              <a:r>
                <a:rPr lang="en-US" sz="1100" b="1" i="1" dirty="0">
                  <a:solidFill>
                    <a:srgbClr val="0000FF"/>
                  </a:solidFill>
                </a:rPr>
                <a:t> 	</a:t>
              </a:r>
              <a:r>
                <a:rPr lang="en-US" sz="1100" b="1" i="1" dirty="0">
                  <a:solidFill>
                    <a:srgbClr val="000000"/>
                  </a:solidFill>
                </a:rPr>
                <a:t>	Wang et al </a:t>
              </a:r>
              <a:r>
                <a:rPr lang="en-US" sz="1100" b="1" i="1" dirty="0" err="1">
                  <a:solidFill>
                    <a:srgbClr val="000000"/>
                  </a:solidFill>
                </a:rPr>
                <a:t>Clin</a:t>
              </a:r>
              <a:r>
                <a:rPr lang="en-US" sz="1100" b="1" i="1" dirty="0">
                  <a:solidFill>
                    <a:srgbClr val="000000"/>
                  </a:solidFill>
                </a:rPr>
                <a:t> </a:t>
              </a:r>
              <a:r>
                <a:rPr lang="en-US" sz="1100" b="1" i="1" dirty="0" err="1">
                  <a:solidFill>
                    <a:srgbClr val="000000"/>
                  </a:solidFill>
                </a:rPr>
                <a:t>Pharmacol</a:t>
              </a:r>
              <a:r>
                <a:rPr lang="en-US" sz="1100" b="1" i="1" dirty="0">
                  <a:solidFill>
                    <a:srgbClr val="000000"/>
                  </a:solidFill>
                </a:rPr>
                <a:t> </a:t>
              </a:r>
              <a:r>
                <a:rPr lang="en-US" sz="1100" b="1" i="1" dirty="0" err="1">
                  <a:solidFill>
                    <a:srgbClr val="000000"/>
                  </a:solidFill>
                </a:rPr>
                <a:t>Ther</a:t>
              </a:r>
              <a:r>
                <a:rPr lang="en-US" sz="1100" b="1" i="1" dirty="0">
                  <a:solidFill>
                    <a:srgbClr val="000000"/>
                  </a:solidFill>
                </a:rPr>
                <a:t> 2009</a:t>
              </a:r>
            </a:p>
            <a:p>
              <a:endParaRPr lang="en-US" sz="1100" b="1" i="1" dirty="0">
                <a:solidFill>
                  <a:srgbClr val="000000"/>
                </a:solidFill>
              </a:endParaRPr>
            </a:p>
            <a:p>
              <a:r>
                <a:rPr lang="en-US" sz="1100" b="1" dirty="0">
                  <a:solidFill>
                    <a:srgbClr val="0000FF"/>
                  </a:solidFill>
                </a:rPr>
                <a:t>Industry</a:t>
              </a:r>
              <a:r>
                <a:rPr lang="en-US" sz="1100" b="1" i="1" dirty="0">
                  <a:solidFill>
                    <a:srgbClr val="000000"/>
                  </a:solidFill>
                </a:rPr>
                <a:t> 	</a:t>
              </a:r>
              <a:r>
                <a:rPr lang="en-US" sz="1100" b="1" dirty="0">
                  <a:solidFill>
                    <a:srgbClr val="000000"/>
                  </a:solidFill>
                </a:rPr>
                <a:t>(Roche)</a:t>
              </a:r>
              <a:r>
                <a:rPr lang="en-US" sz="1100" b="1" i="1" dirty="0">
                  <a:solidFill>
                    <a:srgbClr val="000000"/>
                  </a:solidFill>
                </a:rPr>
                <a:t>	Claret et al J </a:t>
              </a:r>
              <a:r>
                <a:rPr lang="en-US" sz="1100" b="1" i="1" dirty="0" err="1">
                  <a:solidFill>
                    <a:srgbClr val="000000"/>
                  </a:solidFill>
                </a:rPr>
                <a:t>Clin</a:t>
              </a:r>
              <a:r>
                <a:rPr lang="en-US" sz="1100" b="1" i="1" dirty="0">
                  <a:solidFill>
                    <a:srgbClr val="000000"/>
                  </a:solidFill>
                </a:rPr>
                <a:t> </a:t>
              </a:r>
              <a:r>
                <a:rPr lang="en-US" sz="1100" b="1" i="1" dirty="0" err="1">
                  <a:solidFill>
                    <a:srgbClr val="000000"/>
                  </a:solidFill>
                </a:rPr>
                <a:t>Oncol</a:t>
              </a:r>
              <a:r>
                <a:rPr lang="en-US" sz="1100" b="1" i="1" dirty="0">
                  <a:solidFill>
                    <a:srgbClr val="000000"/>
                  </a:solidFill>
                </a:rPr>
                <a:t> 2013 </a:t>
              </a:r>
            </a:p>
            <a:p>
              <a:r>
                <a:rPr lang="en-US" sz="1100" b="1" i="1" dirty="0">
                  <a:solidFill>
                    <a:srgbClr val="000000"/>
                  </a:solidFill>
                </a:rPr>
                <a:t>		</a:t>
              </a:r>
              <a:r>
                <a:rPr lang="en-US" sz="1100" b="1" dirty="0">
                  <a:solidFill>
                    <a:srgbClr val="000000"/>
                  </a:solidFill>
                </a:rPr>
                <a:t>(Pfizer)</a:t>
              </a:r>
              <a:r>
                <a:rPr lang="en-US" sz="1100" b="1" i="1" dirty="0">
                  <a:solidFill>
                    <a:srgbClr val="000000"/>
                  </a:solidFill>
                </a:rPr>
                <a:t>	Schindler et al CPT PSP 2016</a:t>
              </a:r>
              <a:endParaRPr lang="en-US" sz="2400" b="1" i="1" dirty="0">
                <a:solidFill>
                  <a:srgbClr val="000000"/>
                </a:solidFill>
              </a:endParaRPr>
            </a:p>
          </p:txBody>
        </p:sp>
        <p:cxnSp>
          <p:nvCxnSpPr>
            <p:cNvPr id="24" name="Straight Connector 23"/>
            <p:cNvCxnSpPr/>
            <p:nvPr/>
          </p:nvCxnSpPr>
          <p:spPr>
            <a:xfrm>
              <a:off x="1583291" y="4317769"/>
              <a:ext cx="3996000"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2408707" y="4018349"/>
              <a:ext cx="0" cy="77400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grpSp>
      <p:sp>
        <p:nvSpPr>
          <p:cNvPr id="26" name="TextBox 25"/>
          <p:cNvSpPr txBox="1"/>
          <p:nvPr/>
        </p:nvSpPr>
        <p:spPr>
          <a:xfrm>
            <a:off x="1336976" y="4154272"/>
            <a:ext cx="1271502" cy="261610"/>
          </a:xfrm>
          <a:prstGeom prst="rect">
            <a:avLst/>
          </a:prstGeom>
          <a:noFill/>
        </p:spPr>
        <p:txBody>
          <a:bodyPr wrap="none" rtlCol="0">
            <a:spAutoFit/>
          </a:bodyPr>
          <a:lstStyle/>
          <a:p>
            <a:r>
              <a:rPr lang="en-US" sz="1100" b="1" dirty="0"/>
              <a:t>Implementation:</a:t>
            </a:r>
          </a:p>
        </p:txBody>
      </p:sp>
      <p:pic>
        <p:nvPicPr>
          <p:cNvPr id="27" name="Picture 26"/>
          <p:cNvPicPr>
            <a:picLocks noChangeAspect="1"/>
          </p:cNvPicPr>
          <p:nvPr/>
        </p:nvPicPr>
        <p:blipFill rotWithShape="1">
          <a:blip r:embed="rId5"/>
          <a:srcRect r="79809"/>
          <a:stretch/>
        </p:blipFill>
        <p:spPr>
          <a:xfrm>
            <a:off x="7772423" y="4547421"/>
            <a:ext cx="652712" cy="462915"/>
          </a:xfrm>
          <a:prstGeom prst="rect">
            <a:avLst/>
          </a:prstGeom>
        </p:spPr>
      </p:pic>
      <p:cxnSp>
        <p:nvCxnSpPr>
          <p:cNvPr id="34" name="Straight Connector 33"/>
          <p:cNvCxnSpPr/>
          <p:nvPr/>
        </p:nvCxnSpPr>
        <p:spPr>
          <a:xfrm rot="10800000" flipH="1">
            <a:off x="139868" y="3905655"/>
            <a:ext cx="8820000" cy="0"/>
          </a:xfrm>
          <a:prstGeom prst="line">
            <a:avLst/>
          </a:prstGeom>
          <a:ln w="19050">
            <a:solidFill>
              <a:schemeClr val="tx2"/>
            </a:solidFill>
            <a:prstDash val="soli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89401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3C4F54F3-C349-4609-AFEE-01462D5C7942}" type="slidenum">
              <a:rPr lang="en-GB" smtClean="0"/>
              <a:pPr/>
              <a:t>5</a:t>
            </a:fld>
            <a:endParaRPr lang="en-GB" dirty="0"/>
          </a:p>
        </p:txBody>
      </p:sp>
      <p:sp>
        <p:nvSpPr>
          <p:cNvPr id="3" name="Title 2"/>
          <p:cNvSpPr>
            <a:spLocks noGrp="1"/>
          </p:cNvSpPr>
          <p:nvPr>
            <p:ph type="title"/>
          </p:nvPr>
        </p:nvSpPr>
        <p:spPr/>
        <p:txBody>
          <a:bodyPr/>
          <a:lstStyle/>
          <a:p>
            <a:r>
              <a:rPr lang="en-US" dirty="0"/>
              <a:t>Continuous modeling of endpoints: </a:t>
            </a:r>
            <a:r>
              <a:rPr lang="en-US" dirty="0">
                <a:solidFill>
                  <a:srgbClr val="FF0000"/>
                </a:solidFill>
              </a:rPr>
              <a:t>Joint approach</a:t>
            </a:r>
          </a:p>
        </p:txBody>
      </p:sp>
      <p:pic>
        <p:nvPicPr>
          <p:cNvPr id="98" name="Picture 97"/>
          <p:cNvPicPr>
            <a:picLocks noChangeAspect="1"/>
          </p:cNvPicPr>
          <p:nvPr/>
        </p:nvPicPr>
        <p:blipFill rotWithShape="1">
          <a:blip r:embed="rId2"/>
          <a:srcRect r="79809"/>
          <a:stretch/>
        </p:blipFill>
        <p:spPr>
          <a:xfrm>
            <a:off x="7772423" y="4547421"/>
            <a:ext cx="652712" cy="462915"/>
          </a:xfrm>
          <a:prstGeom prst="rect">
            <a:avLst/>
          </a:prstGeom>
        </p:spPr>
      </p:pic>
      <p:sp>
        <p:nvSpPr>
          <p:cNvPr id="74" name="Rectangle 4"/>
          <p:cNvSpPr>
            <a:spLocks noChangeArrowheads="1"/>
          </p:cNvSpPr>
          <p:nvPr/>
        </p:nvSpPr>
        <p:spPr bwMode="auto">
          <a:xfrm>
            <a:off x="1241533" y="4816511"/>
            <a:ext cx="2056755" cy="1692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p>
            <a:r>
              <a:rPr lang="en-US" sz="1100" b="1" dirty="0">
                <a:solidFill>
                  <a:srgbClr val="000000"/>
                </a:solidFill>
              </a:rPr>
              <a:t>Time after treatment initiation</a:t>
            </a:r>
          </a:p>
        </p:txBody>
      </p:sp>
      <p:sp>
        <p:nvSpPr>
          <p:cNvPr id="81" name="Rectangle 4"/>
          <p:cNvSpPr>
            <a:spLocks noChangeArrowheads="1"/>
          </p:cNvSpPr>
          <p:nvPr/>
        </p:nvSpPr>
        <p:spPr bwMode="auto">
          <a:xfrm>
            <a:off x="1257113" y="3248646"/>
            <a:ext cx="2056755" cy="1692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p>
            <a:r>
              <a:rPr lang="en-US" sz="1100" b="1" dirty="0">
                <a:solidFill>
                  <a:srgbClr val="000000"/>
                </a:solidFill>
              </a:rPr>
              <a:t>Time after treatment initiation</a:t>
            </a:r>
          </a:p>
        </p:txBody>
      </p:sp>
      <p:sp>
        <p:nvSpPr>
          <p:cNvPr id="82" name="Rectangle 4"/>
          <p:cNvSpPr>
            <a:spLocks noChangeArrowheads="1"/>
          </p:cNvSpPr>
          <p:nvPr/>
        </p:nvSpPr>
        <p:spPr bwMode="auto">
          <a:xfrm>
            <a:off x="1250028" y="1928207"/>
            <a:ext cx="2056755" cy="1692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p>
            <a:r>
              <a:rPr lang="en-US" sz="1100" b="1" dirty="0">
                <a:solidFill>
                  <a:srgbClr val="000000"/>
                </a:solidFill>
              </a:rPr>
              <a:t>Time after treatment initiation</a:t>
            </a:r>
          </a:p>
        </p:txBody>
      </p:sp>
      <p:grpSp>
        <p:nvGrpSpPr>
          <p:cNvPr id="88" name="Group 87"/>
          <p:cNvGrpSpPr/>
          <p:nvPr/>
        </p:nvGrpSpPr>
        <p:grpSpPr>
          <a:xfrm>
            <a:off x="497515" y="1825619"/>
            <a:ext cx="3299114" cy="1413025"/>
            <a:chOff x="497515" y="1724019"/>
            <a:chExt cx="3299114" cy="1413025"/>
          </a:xfrm>
        </p:grpSpPr>
        <p:grpSp>
          <p:nvGrpSpPr>
            <p:cNvPr id="89" name="Group 88"/>
            <p:cNvGrpSpPr/>
            <p:nvPr/>
          </p:nvGrpSpPr>
          <p:grpSpPr>
            <a:xfrm>
              <a:off x="760183" y="1906672"/>
              <a:ext cx="3036446" cy="1196145"/>
              <a:chOff x="758236" y="1906672"/>
              <a:chExt cx="2046850" cy="1377744"/>
            </a:xfrm>
          </p:grpSpPr>
          <p:cxnSp>
            <p:nvCxnSpPr>
              <p:cNvPr id="91" name="Straight Connector 90"/>
              <p:cNvCxnSpPr/>
              <p:nvPr/>
            </p:nvCxnSpPr>
            <p:spPr>
              <a:xfrm>
                <a:off x="760208" y="1906672"/>
                <a:ext cx="0" cy="1377744"/>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96" name="Straight Connector 95"/>
              <p:cNvCxnSpPr/>
              <p:nvPr/>
            </p:nvCxnSpPr>
            <p:spPr>
              <a:xfrm>
                <a:off x="758236" y="3284416"/>
                <a:ext cx="2046850"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97" name="Freeform 96"/>
              <p:cNvSpPr/>
              <p:nvPr/>
            </p:nvSpPr>
            <p:spPr>
              <a:xfrm>
                <a:off x="764256" y="2411290"/>
                <a:ext cx="2004647" cy="359825"/>
              </a:xfrm>
              <a:custGeom>
                <a:avLst/>
                <a:gdLst>
                  <a:gd name="connsiteX0" fmla="*/ 0 w 2011680"/>
                  <a:gd name="connsiteY0" fmla="*/ 0 h 935503"/>
                  <a:gd name="connsiteX1" fmla="*/ 541606 w 2011680"/>
                  <a:gd name="connsiteY1" fmla="*/ 935501 h 935503"/>
                  <a:gd name="connsiteX2" fmla="*/ 2011680 w 2011680"/>
                  <a:gd name="connsiteY2" fmla="*/ 7034 h 935503"/>
                </a:gdLst>
                <a:ahLst/>
                <a:cxnLst>
                  <a:cxn ang="0">
                    <a:pos x="connsiteX0" y="connsiteY0"/>
                  </a:cxn>
                  <a:cxn ang="0">
                    <a:pos x="connsiteX1" y="connsiteY1"/>
                  </a:cxn>
                  <a:cxn ang="0">
                    <a:pos x="connsiteX2" y="connsiteY2"/>
                  </a:cxn>
                </a:cxnLst>
                <a:rect l="l" t="t" r="r" b="b"/>
                <a:pathLst>
                  <a:path w="2011680" h="935503">
                    <a:moveTo>
                      <a:pt x="0" y="0"/>
                    </a:moveTo>
                    <a:cubicBezTo>
                      <a:pt x="103163" y="467164"/>
                      <a:pt x="206326" y="934329"/>
                      <a:pt x="541606" y="935501"/>
                    </a:cubicBezTo>
                    <a:cubicBezTo>
                      <a:pt x="876886" y="936673"/>
                      <a:pt x="1444283" y="471853"/>
                      <a:pt x="2011680" y="7034"/>
                    </a:cubicBezTo>
                  </a:path>
                </a:pathLst>
              </a:custGeom>
              <a:noFill/>
              <a:ln w="28575">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grpSp>
        <p:sp>
          <p:nvSpPr>
            <p:cNvPr id="90" name="Rectangle 4"/>
            <p:cNvSpPr>
              <a:spLocks noChangeArrowheads="1"/>
            </p:cNvSpPr>
            <p:nvPr/>
          </p:nvSpPr>
          <p:spPr bwMode="auto">
            <a:xfrm rot="16200000">
              <a:off x="-132054" y="2353588"/>
              <a:ext cx="1413025" cy="153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p>
              <a:r>
                <a:rPr lang="en-US" sz="1000" b="1" dirty="0">
                  <a:solidFill>
                    <a:srgbClr val="000000"/>
                  </a:solidFill>
                </a:rPr>
                <a:t>Hazard (relative risk)</a:t>
              </a:r>
            </a:p>
          </p:txBody>
        </p:sp>
      </p:grpSp>
      <p:grpSp>
        <p:nvGrpSpPr>
          <p:cNvPr id="99" name="Group 98"/>
          <p:cNvGrpSpPr/>
          <p:nvPr/>
        </p:nvGrpSpPr>
        <p:grpSpPr>
          <a:xfrm>
            <a:off x="473452" y="3410566"/>
            <a:ext cx="3323177" cy="1348571"/>
            <a:chOff x="473452" y="3410566"/>
            <a:chExt cx="3323177" cy="1348571"/>
          </a:xfrm>
        </p:grpSpPr>
        <p:sp>
          <p:nvSpPr>
            <p:cNvPr id="100" name="Rectangle 4"/>
            <p:cNvSpPr>
              <a:spLocks noChangeArrowheads="1"/>
            </p:cNvSpPr>
            <p:nvPr/>
          </p:nvSpPr>
          <p:spPr bwMode="auto">
            <a:xfrm rot="16200000">
              <a:off x="-97058" y="3981076"/>
              <a:ext cx="1317271" cy="17625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p>
              <a:r>
                <a:rPr lang="en-US" sz="1100" b="1" dirty="0">
                  <a:solidFill>
                    <a:srgbClr val="000000"/>
                  </a:solidFill>
                </a:rPr>
                <a:t>Relative tumor size</a:t>
              </a:r>
            </a:p>
          </p:txBody>
        </p:sp>
        <p:grpSp>
          <p:nvGrpSpPr>
            <p:cNvPr id="101" name="Group 100"/>
            <p:cNvGrpSpPr/>
            <p:nvPr/>
          </p:nvGrpSpPr>
          <p:grpSpPr>
            <a:xfrm>
              <a:off x="651136" y="3410846"/>
              <a:ext cx="3145493" cy="1348291"/>
              <a:chOff x="-667867" y="3116172"/>
              <a:chExt cx="3021034" cy="1348291"/>
            </a:xfrm>
          </p:grpSpPr>
          <p:cxnSp>
            <p:nvCxnSpPr>
              <p:cNvPr id="102" name="Straight Connector 101"/>
              <p:cNvCxnSpPr/>
              <p:nvPr/>
            </p:nvCxnSpPr>
            <p:spPr>
              <a:xfrm>
                <a:off x="-549526" y="3116172"/>
                <a:ext cx="0" cy="1348291"/>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03" name="Straight Connector 102"/>
              <p:cNvCxnSpPr/>
              <p:nvPr/>
            </p:nvCxnSpPr>
            <p:spPr>
              <a:xfrm>
                <a:off x="-549526" y="4463636"/>
                <a:ext cx="2902693"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04" name="Freeform 103"/>
              <p:cNvSpPr/>
              <p:nvPr/>
            </p:nvSpPr>
            <p:spPr>
              <a:xfrm>
                <a:off x="-547500" y="3385947"/>
                <a:ext cx="2852817" cy="796294"/>
              </a:xfrm>
              <a:custGeom>
                <a:avLst/>
                <a:gdLst>
                  <a:gd name="connsiteX0" fmla="*/ 0 w 2011680"/>
                  <a:gd name="connsiteY0" fmla="*/ 0 h 935503"/>
                  <a:gd name="connsiteX1" fmla="*/ 541606 w 2011680"/>
                  <a:gd name="connsiteY1" fmla="*/ 935501 h 935503"/>
                  <a:gd name="connsiteX2" fmla="*/ 2011680 w 2011680"/>
                  <a:gd name="connsiteY2" fmla="*/ 7034 h 935503"/>
                </a:gdLst>
                <a:ahLst/>
                <a:cxnLst>
                  <a:cxn ang="0">
                    <a:pos x="connsiteX0" y="connsiteY0"/>
                  </a:cxn>
                  <a:cxn ang="0">
                    <a:pos x="connsiteX1" y="connsiteY1"/>
                  </a:cxn>
                  <a:cxn ang="0">
                    <a:pos x="connsiteX2" y="connsiteY2"/>
                  </a:cxn>
                </a:cxnLst>
                <a:rect l="l" t="t" r="r" b="b"/>
                <a:pathLst>
                  <a:path w="2011680" h="935503">
                    <a:moveTo>
                      <a:pt x="0" y="0"/>
                    </a:moveTo>
                    <a:cubicBezTo>
                      <a:pt x="103163" y="467164"/>
                      <a:pt x="206326" y="934329"/>
                      <a:pt x="541606" y="935501"/>
                    </a:cubicBezTo>
                    <a:cubicBezTo>
                      <a:pt x="876886" y="936673"/>
                      <a:pt x="1444283" y="471853"/>
                      <a:pt x="2011680" y="7034"/>
                    </a:cubicBezTo>
                  </a:path>
                </a:pathLst>
              </a:custGeom>
              <a:noFill/>
              <a:ln w="28575">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endParaRPr>
              </a:p>
            </p:txBody>
          </p:sp>
          <p:sp>
            <p:nvSpPr>
              <p:cNvPr id="105" name="Multiply 104"/>
              <p:cNvSpPr>
                <a:spLocks noChangeAspect="1"/>
              </p:cNvSpPr>
              <p:nvPr/>
            </p:nvSpPr>
            <p:spPr>
              <a:xfrm>
                <a:off x="-667867" y="3322266"/>
                <a:ext cx="243496" cy="155814"/>
              </a:xfrm>
              <a:prstGeom prst="mathMultiply">
                <a:avLst/>
              </a:prstGeom>
              <a:solidFill>
                <a:srgbClr val="0000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6" name="Multiply 105"/>
              <p:cNvSpPr>
                <a:spLocks noChangeAspect="1"/>
              </p:cNvSpPr>
              <p:nvPr/>
            </p:nvSpPr>
            <p:spPr>
              <a:xfrm>
                <a:off x="-344326" y="3751488"/>
                <a:ext cx="243496" cy="155814"/>
              </a:xfrm>
              <a:prstGeom prst="mathMultiply">
                <a:avLst/>
              </a:prstGeom>
              <a:solidFill>
                <a:srgbClr val="0000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7" name="Multiply 106"/>
              <p:cNvSpPr>
                <a:spLocks noChangeAspect="1"/>
              </p:cNvSpPr>
              <p:nvPr/>
            </p:nvSpPr>
            <p:spPr>
              <a:xfrm>
                <a:off x="216114" y="4190621"/>
                <a:ext cx="243496" cy="155814"/>
              </a:xfrm>
              <a:prstGeom prst="mathMultiply">
                <a:avLst/>
              </a:prstGeom>
              <a:solidFill>
                <a:srgbClr val="0000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8" name="Multiply 107"/>
              <p:cNvSpPr>
                <a:spLocks noChangeAspect="1"/>
              </p:cNvSpPr>
              <p:nvPr/>
            </p:nvSpPr>
            <p:spPr>
              <a:xfrm>
                <a:off x="657026" y="3867009"/>
                <a:ext cx="243496" cy="155814"/>
              </a:xfrm>
              <a:prstGeom prst="mathMultiply">
                <a:avLst/>
              </a:prstGeom>
              <a:solidFill>
                <a:srgbClr val="0000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9" name="Multiply 108"/>
              <p:cNvSpPr>
                <a:spLocks noChangeAspect="1"/>
              </p:cNvSpPr>
              <p:nvPr/>
            </p:nvSpPr>
            <p:spPr>
              <a:xfrm>
                <a:off x="1456004" y="3725707"/>
                <a:ext cx="243496" cy="155814"/>
              </a:xfrm>
              <a:prstGeom prst="mathMultiply">
                <a:avLst/>
              </a:prstGeom>
              <a:solidFill>
                <a:srgbClr val="0000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0" name="Multiply 109"/>
              <p:cNvSpPr>
                <a:spLocks noChangeAspect="1"/>
              </p:cNvSpPr>
              <p:nvPr/>
            </p:nvSpPr>
            <p:spPr>
              <a:xfrm>
                <a:off x="1822273" y="3296874"/>
                <a:ext cx="243496" cy="155814"/>
              </a:xfrm>
              <a:prstGeom prst="mathMultiply">
                <a:avLst/>
              </a:prstGeom>
              <a:solidFill>
                <a:srgbClr val="0000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111" name="Group 110"/>
          <p:cNvGrpSpPr/>
          <p:nvPr/>
        </p:nvGrpSpPr>
        <p:grpSpPr>
          <a:xfrm>
            <a:off x="481859" y="703035"/>
            <a:ext cx="3262955" cy="1171802"/>
            <a:chOff x="481859" y="703035"/>
            <a:chExt cx="3262955" cy="1171802"/>
          </a:xfrm>
        </p:grpSpPr>
        <p:sp>
          <p:nvSpPr>
            <p:cNvPr id="112" name="Rectangle 4"/>
            <p:cNvSpPr>
              <a:spLocks noChangeArrowheads="1"/>
            </p:cNvSpPr>
            <p:nvPr/>
          </p:nvSpPr>
          <p:spPr bwMode="auto">
            <a:xfrm rot="16200000">
              <a:off x="273555" y="1201340"/>
              <a:ext cx="585885" cy="1692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p>
              <a:r>
                <a:rPr lang="en-US" sz="1100" b="1" dirty="0">
                  <a:solidFill>
                    <a:srgbClr val="000000"/>
                  </a:solidFill>
                </a:rPr>
                <a:t>Survival</a:t>
              </a:r>
            </a:p>
          </p:txBody>
        </p:sp>
        <p:grpSp>
          <p:nvGrpSpPr>
            <p:cNvPr id="113" name="Group 112"/>
            <p:cNvGrpSpPr/>
            <p:nvPr/>
          </p:nvGrpSpPr>
          <p:grpSpPr>
            <a:xfrm>
              <a:off x="763921" y="703035"/>
              <a:ext cx="2980893" cy="1171802"/>
              <a:chOff x="1009416" y="478232"/>
              <a:chExt cx="2046850" cy="1501144"/>
            </a:xfrm>
          </p:grpSpPr>
          <p:cxnSp>
            <p:nvCxnSpPr>
              <p:cNvPr id="115" name="Straight Connector 114"/>
              <p:cNvCxnSpPr/>
              <p:nvPr/>
            </p:nvCxnSpPr>
            <p:spPr>
              <a:xfrm>
                <a:off x="1009416" y="478232"/>
                <a:ext cx="0" cy="1501144"/>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16" name="Straight Connector 115"/>
              <p:cNvCxnSpPr/>
              <p:nvPr/>
            </p:nvCxnSpPr>
            <p:spPr>
              <a:xfrm>
                <a:off x="1009416" y="1975930"/>
                <a:ext cx="2046850"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117" name="Group 116"/>
              <p:cNvGrpSpPr/>
              <p:nvPr/>
            </p:nvGrpSpPr>
            <p:grpSpPr>
              <a:xfrm>
                <a:off x="1013860" y="715658"/>
                <a:ext cx="144000" cy="123422"/>
                <a:chOff x="5419208" y="2862319"/>
                <a:chExt cx="144000" cy="144000"/>
              </a:xfrm>
            </p:grpSpPr>
            <p:cxnSp>
              <p:nvCxnSpPr>
                <p:cNvPr id="140" name="Straight Connector 139"/>
                <p:cNvCxnSpPr/>
                <p:nvPr/>
              </p:nvCxnSpPr>
              <p:spPr>
                <a:xfrm>
                  <a:off x="5419208" y="2867328"/>
                  <a:ext cx="144000" cy="0"/>
                </a:xfrm>
                <a:prstGeom prst="line">
                  <a:avLst/>
                </a:prstGeom>
                <a:ln w="28575">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141" name="Straight Connector 140"/>
                <p:cNvCxnSpPr/>
                <p:nvPr/>
              </p:nvCxnSpPr>
              <p:spPr>
                <a:xfrm rot="16200000">
                  <a:off x="5482643" y="2934319"/>
                  <a:ext cx="144000" cy="0"/>
                </a:xfrm>
                <a:prstGeom prst="line">
                  <a:avLst/>
                </a:prstGeom>
                <a:ln w="28575">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118" name="Group 117"/>
              <p:cNvGrpSpPr/>
              <p:nvPr/>
            </p:nvGrpSpPr>
            <p:grpSpPr>
              <a:xfrm>
                <a:off x="1139204" y="834040"/>
                <a:ext cx="250364" cy="123422"/>
                <a:chOff x="5422765" y="2862319"/>
                <a:chExt cx="144000" cy="144000"/>
              </a:xfrm>
            </p:grpSpPr>
            <p:cxnSp>
              <p:nvCxnSpPr>
                <p:cNvPr id="138" name="Straight Connector 137"/>
                <p:cNvCxnSpPr/>
                <p:nvPr/>
              </p:nvCxnSpPr>
              <p:spPr>
                <a:xfrm>
                  <a:off x="5422765" y="2867328"/>
                  <a:ext cx="144000" cy="0"/>
                </a:xfrm>
                <a:prstGeom prst="line">
                  <a:avLst/>
                </a:prstGeom>
                <a:ln w="28575">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139" name="Straight Connector 138"/>
                <p:cNvCxnSpPr/>
                <p:nvPr/>
              </p:nvCxnSpPr>
              <p:spPr>
                <a:xfrm rot="16200000">
                  <a:off x="5488378" y="2934319"/>
                  <a:ext cx="144000" cy="0"/>
                </a:xfrm>
                <a:prstGeom prst="line">
                  <a:avLst/>
                </a:prstGeom>
                <a:ln w="28575">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119" name="Group 118"/>
              <p:cNvGrpSpPr/>
              <p:nvPr/>
            </p:nvGrpSpPr>
            <p:grpSpPr>
              <a:xfrm>
                <a:off x="1369245" y="958152"/>
                <a:ext cx="144000" cy="162374"/>
                <a:chOff x="5425982" y="2862319"/>
                <a:chExt cx="144000" cy="144000"/>
              </a:xfrm>
            </p:grpSpPr>
            <p:cxnSp>
              <p:nvCxnSpPr>
                <p:cNvPr id="136" name="Straight Connector 135"/>
                <p:cNvCxnSpPr/>
                <p:nvPr/>
              </p:nvCxnSpPr>
              <p:spPr>
                <a:xfrm>
                  <a:off x="5425982" y="2867327"/>
                  <a:ext cx="144000" cy="0"/>
                </a:xfrm>
                <a:prstGeom prst="line">
                  <a:avLst/>
                </a:prstGeom>
                <a:ln w="28575">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137" name="Straight Connector 136"/>
                <p:cNvCxnSpPr/>
                <p:nvPr/>
              </p:nvCxnSpPr>
              <p:spPr>
                <a:xfrm rot="16200000">
                  <a:off x="5487160" y="2934319"/>
                  <a:ext cx="144000" cy="0"/>
                </a:xfrm>
                <a:prstGeom prst="line">
                  <a:avLst/>
                </a:prstGeom>
                <a:ln w="28575">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120" name="Group 119"/>
              <p:cNvGrpSpPr/>
              <p:nvPr/>
            </p:nvGrpSpPr>
            <p:grpSpPr>
              <a:xfrm>
                <a:off x="1495479" y="1114612"/>
                <a:ext cx="144000" cy="123422"/>
                <a:chOff x="5428240" y="2862319"/>
                <a:chExt cx="144000" cy="144000"/>
              </a:xfrm>
            </p:grpSpPr>
            <p:cxnSp>
              <p:nvCxnSpPr>
                <p:cNvPr id="134" name="Straight Connector 133"/>
                <p:cNvCxnSpPr/>
                <p:nvPr/>
              </p:nvCxnSpPr>
              <p:spPr>
                <a:xfrm>
                  <a:off x="5428240" y="2867328"/>
                  <a:ext cx="144000" cy="0"/>
                </a:xfrm>
                <a:prstGeom prst="line">
                  <a:avLst/>
                </a:prstGeom>
                <a:ln w="28575">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135" name="Straight Connector 134"/>
                <p:cNvCxnSpPr/>
                <p:nvPr/>
              </p:nvCxnSpPr>
              <p:spPr>
                <a:xfrm rot="16200000">
                  <a:off x="5489418" y="2934319"/>
                  <a:ext cx="144000" cy="0"/>
                </a:xfrm>
                <a:prstGeom prst="line">
                  <a:avLst/>
                </a:prstGeom>
                <a:ln w="28575">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121" name="Group 120"/>
              <p:cNvGrpSpPr/>
              <p:nvPr/>
            </p:nvGrpSpPr>
            <p:grpSpPr>
              <a:xfrm>
                <a:off x="1619212" y="1222816"/>
                <a:ext cx="412409" cy="123422"/>
                <a:chOff x="5424622" y="2862319"/>
                <a:chExt cx="144000" cy="144000"/>
              </a:xfrm>
            </p:grpSpPr>
            <p:cxnSp>
              <p:nvCxnSpPr>
                <p:cNvPr id="132" name="Straight Connector 131"/>
                <p:cNvCxnSpPr/>
                <p:nvPr/>
              </p:nvCxnSpPr>
              <p:spPr>
                <a:xfrm>
                  <a:off x="5424622" y="2867328"/>
                  <a:ext cx="144000" cy="0"/>
                </a:xfrm>
                <a:prstGeom prst="line">
                  <a:avLst/>
                </a:prstGeom>
                <a:ln w="28575">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133" name="Straight Connector 132"/>
                <p:cNvCxnSpPr/>
                <p:nvPr/>
              </p:nvCxnSpPr>
              <p:spPr>
                <a:xfrm rot="16200000">
                  <a:off x="5493189" y="2934319"/>
                  <a:ext cx="144000" cy="0"/>
                </a:xfrm>
                <a:prstGeom prst="line">
                  <a:avLst/>
                </a:prstGeom>
                <a:ln w="28575">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122" name="Group 121"/>
              <p:cNvGrpSpPr/>
              <p:nvPr/>
            </p:nvGrpSpPr>
            <p:grpSpPr>
              <a:xfrm>
                <a:off x="2010964" y="1341198"/>
                <a:ext cx="250364" cy="123422"/>
                <a:chOff x="5426662" y="2862319"/>
                <a:chExt cx="144000" cy="144000"/>
              </a:xfrm>
            </p:grpSpPr>
            <p:cxnSp>
              <p:nvCxnSpPr>
                <p:cNvPr id="130" name="Straight Connector 129"/>
                <p:cNvCxnSpPr/>
                <p:nvPr/>
              </p:nvCxnSpPr>
              <p:spPr>
                <a:xfrm>
                  <a:off x="5426662" y="2867328"/>
                  <a:ext cx="144000" cy="0"/>
                </a:xfrm>
                <a:prstGeom prst="line">
                  <a:avLst/>
                </a:prstGeom>
                <a:ln w="28575">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131" name="Straight Connector 130"/>
                <p:cNvCxnSpPr/>
                <p:nvPr/>
              </p:nvCxnSpPr>
              <p:spPr>
                <a:xfrm rot="16200000">
                  <a:off x="5492275" y="2934319"/>
                  <a:ext cx="144000" cy="0"/>
                </a:xfrm>
                <a:prstGeom prst="line">
                  <a:avLst/>
                </a:prstGeom>
                <a:ln w="28575">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123" name="Group 122"/>
              <p:cNvGrpSpPr/>
              <p:nvPr/>
            </p:nvGrpSpPr>
            <p:grpSpPr>
              <a:xfrm>
                <a:off x="2242442" y="1465311"/>
                <a:ext cx="354067" cy="162374"/>
                <a:chOff x="5426061" y="2862319"/>
                <a:chExt cx="144000" cy="144000"/>
              </a:xfrm>
            </p:grpSpPr>
            <p:cxnSp>
              <p:nvCxnSpPr>
                <p:cNvPr id="128" name="Straight Connector 127"/>
                <p:cNvCxnSpPr/>
                <p:nvPr/>
              </p:nvCxnSpPr>
              <p:spPr>
                <a:xfrm>
                  <a:off x="5426061" y="2867327"/>
                  <a:ext cx="144000" cy="0"/>
                </a:xfrm>
                <a:prstGeom prst="line">
                  <a:avLst/>
                </a:prstGeom>
                <a:ln w="28575">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129" name="Straight Connector 128"/>
                <p:cNvCxnSpPr/>
                <p:nvPr/>
              </p:nvCxnSpPr>
              <p:spPr>
                <a:xfrm rot="16200000">
                  <a:off x="5493319" y="2934319"/>
                  <a:ext cx="144000" cy="0"/>
                </a:xfrm>
                <a:prstGeom prst="line">
                  <a:avLst/>
                </a:prstGeom>
                <a:ln w="28575">
                  <a:solidFill>
                    <a:srgbClr val="0000FF"/>
                  </a:solidFill>
                </a:ln>
                <a:effectLst/>
              </p:spPr>
              <p:style>
                <a:lnRef idx="2">
                  <a:schemeClr val="accent1"/>
                </a:lnRef>
                <a:fillRef idx="0">
                  <a:schemeClr val="accent1"/>
                </a:fillRef>
                <a:effectRef idx="1">
                  <a:schemeClr val="accent1"/>
                </a:effectRef>
                <a:fontRef idx="minor">
                  <a:schemeClr val="tx1"/>
                </a:fontRef>
              </p:style>
            </p:cxnSp>
          </p:grpSp>
          <p:grpSp>
            <p:nvGrpSpPr>
              <p:cNvPr id="124" name="Group 123"/>
              <p:cNvGrpSpPr/>
              <p:nvPr/>
            </p:nvGrpSpPr>
            <p:grpSpPr>
              <a:xfrm>
                <a:off x="2576440" y="1618142"/>
                <a:ext cx="144000" cy="123422"/>
                <a:chOff x="5439532" y="2862319"/>
                <a:chExt cx="144000" cy="144000"/>
              </a:xfrm>
            </p:grpSpPr>
            <p:cxnSp>
              <p:nvCxnSpPr>
                <p:cNvPr id="126" name="Straight Connector 125"/>
                <p:cNvCxnSpPr/>
                <p:nvPr/>
              </p:nvCxnSpPr>
              <p:spPr>
                <a:xfrm>
                  <a:off x="5439532" y="2867328"/>
                  <a:ext cx="144000" cy="0"/>
                </a:xfrm>
                <a:prstGeom prst="line">
                  <a:avLst/>
                </a:prstGeom>
                <a:ln w="28575">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127" name="Straight Connector 126"/>
                <p:cNvCxnSpPr/>
                <p:nvPr/>
              </p:nvCxnSpPr>
              <p:spPr>
                <a:xfrm rot="16200000">
                  <a:off x="5500710" y="2934319"/>
                  <a:ext cx="144000" cy="0"/>
                </a:xfrm>
                <a:prstGeom prst="line">
                  <a:avLst/>
                </a:prstGeom>
                <a:ln w="28575">
                  <a:solidFill>
                    <a:srgbClr val="0000FF"/>
                  </a:solidFill>
                </a:ln>
                <a:effectLst/>
              </p:spPr>
              <p:style>
                <a:lnRef idx="2">
                  <a:schemeClr val="accent1"/>
                </a:lnRef>
                <a:fillRef idx="0">
                  <a:schemeClr val="accent1"/>
                </a:fillRef>
                <a:effectRef idx="1">
                  <a:schemeClr val="accent1"/>
                </a:effectRef>
                <a:fontRef idx="minor">
                  <a:schemeClr val="tx1"/>
                </a:fontRef>
              </p:style>
            </p:cxnSp>
          </p:grpSp>
          <p:cxnSp>
            <p:nvCxnSpPr>
              <p:cNvPr id="125" name="Straight Connector 124"/>
              <p:cNvCxnSpPr/>
              <p:nvPr/>
            </p:nvCxnSpPr>
            <p:spPr>
              <a:xfrm>
                <a:off x="2697499" y="1735084"/>
                <a:ext cx="346075" cy="0"/>
              </a:xfrm>
              <a:prstGeom prst="line">
                <a:avLst/>
              </a:prstGeom>
              <a:ln w="28575">
                <a:solidFill>
                  <a:srgbClr val="0000FF"/>
                </a:solidFill>
              </a:ln>
              <a:effectLst/>
            </p:spPr>
            <p:style>
              <a:lnRef idx="2">
                <a:schemeClr val="accent1"/>
              </a:lnRef>
              <a:fillRef idx="0">
                <a:schemeClr val="accent1"/>
              </a:fillRef>
              <a:effectRef idx="1">
                <a:schemeClr val="accent1"/>
              </a:effectRef>
              <a:fontRef idx="minor">
                <a:schemeClr val="tx1"/>
              </a:fontRef>
            </p:style>
          </p:cxnSp>
        </p:grpSp>
        <p:sp>
          <p:nvSpPr>
            <p:cNvPr id="114" name="Freeform 113"/>
            <p:cNvSpPr/>
            <p:nvPr/>
          </p:nvSpPr>
          <p:spPr>
            <a:xfrm rot="285810">
              <a:off x="730230" y="1015725"/>
              <a:ext cx="2901950" cy="647700"/>
            </a:xfrm>
            <a:custGeom>
              <a:avLst/>
              <a:gdLst>
                <a:gd name="connsiteX0" fmla="*/ 0 w 2901950"/>
                <a:gd name="connsiteY0" fmla="*/ 0 h 647700"/>
                <a:gd name="connsiteX1" fmla="*/ 749300 w 2901950"/>
                <a:gd name="connsiteY1" fmla="*/ 254000 h 647700"/>
                <a:gd name="connsiteX2" fmla="*/ 1892300 w 2901950"/>
                <a:gd name="connsiteY2" fmla="*/ 254000 h 647700"/>
                <a:gd name="connsiteX3" fmla="*/ 2901950 w 2901950"/>
                <a:gd name="connsiteY3" fmla="*/ 647700 h 647700"/>
              </a:gdLst>
              <a:ahLst/>
              <a:cxnLst>
                <a:cxn ang="0">
                  <a:pos x="connsiteX0" y="connsiteY0"/>
                </a:cxn>
                <a:cxn ang="0">
                  <a:pos x="connsiteX1" y="connsiteY1"/>
                </a:cxn>
                <a:cxn ang="0">
                  <a:pos x="connsiteX2" y="connsiteY2"/>
                </a:cxn>
                <a:cxn ang="0">
                  <a:pos x="connsiteX3" y="connsiteY3"/>
                </a:cxn>
              </a:cxnLst>
              <a:rect l="l" t="t" r="r" b="b"/>
              <a:pathLst>
                <a:path w="2901950" h="647700">
                  <a:moveTo>
                    <a:pt x="0" y="0"/>
                  </a:moveTo>
                  <a:cubicBezTo>
                    <a:pt x="216958" y="105833"/>
                    <a:pt x="433917" y="211667"/>
                    <a:pt x="749300" y="254000"/>
                  </a:cubicBezTo>
                  <a:cubicBezTo>
                    <a:pt x="1064683" y="296333"/>
                    <a:pt x="1533525" y="188383"/>
                    <a:pt x="1892300" y="254000"/>
                  </a:cubicBezTo>
                  <a:cubicBezTo>
                    <a:pt x="2251075" y="319617"/>
                    <a:pt x="2576512" y="483658"/>
                    <a:pt x="2901950" y="647700"/>
                  </a:cubicBezTo>
                </a:path>
              </a:pathLst>
            </a:custGeom>
            <a:noFill/>
            <a:ln w="28575">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143" name="Straight Connector 142"/>
          <p:cNvCxnSpPr/>
          <p:nvPr/>
        </p:nvCxnSpPr>
        <p:spPr>
          <a:xfrm flipH="1">
            <a:off x="3729798" y="727099"/>
            <a:ext cx="12032" cy="4024802"/>
          </a:xfrm>
          <a:prstGeom prst="line">
            <a:avLst/>
          </a:prstGeom>
          <a:ln w="15875">
            <a:solidFill>
              <a:srgbClr val="0000FF"/>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44" name="Straight Connector 143"/>
          <p:cNvCxnSpPr/>
          <p:nvPr/>
        </p:nvCxnSpPr>
        <p:spPr>
          <a:xfrm flipH="1">
            <a:off x="914400" y="727099"/>
            <a:ext cx="12032" cy="4024802"/>
          </a:xfrm>
          <a:prstGeom prst="line">
            <a:avLst/>
          </a:prstGeom>
          <a:ln w="15875">
            <a:solidFill>
              <a:srgbClr val="0000FF">
                <a:alpha val="50000"/>
              </a:srgbClr>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46" name="Straight Connector 145"/>
          <p:cNvCxnSpPr/>
          <p:nvPr/>
        </p:nvCxnSpPr>
        <p:spPr>
          <a:xfrm flipH="1">
            <a:off x="1564107" y="727099"/>
            <a:ext cx="12032" cy="4024802"/>
          </a:xfrm>
          <a:prstGeom prst="line">
            <a:avLst/>
          </a:prstGeom>
          <a:ln w="15875">
            <a:solidFill>
              <a:srgbClr val="0000FF">
                <a:alpha val="50000"/>
              </a:srgbClr>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47" name="Straight Connector 146"/>
          <p:cNvCxnSpPr/>
          <p:nvPr/>
        </p:nvCxnSpPr>
        <p:spPr>
          <a:xfrm flipH="1">
            <a:off x="2791335" y="727099"/>
            <a:ext cx="12032" cy="4024802"/>
          </a:xfrm>
          <a:prstGeom prst="line">
            <a:avLst/>
          </a:prstGeom>
          <a:ln w="15875">
            <a:solidFill>
              <a:srgbClr val="0000FF">
                <a:alpha val="50000"/>
              </a:srgbClr>
            </a:solidFill>
            <a:prstDash val="dash"/>
          </a:ln>
          <a:effectLst/>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8" name="TextBox 7"/>
              <p:cNvSpPr txBox="1"/>
              <p:nvPr/>
            </p:nvSpPr>
            <p:spPr>
              <a:xfrm>
                <a:off x="3943245" y="1038140"/>
                <a:ext cx="4242636" cy="62440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1" i="1" smtClean="0">
                          <a:latin typeface="Cambria Math" panose="02040503050406030204" pitchFamily="18" charset="0"/>
                        </a:rPr>
                        <m:t>𝑺</m:t>
                      </m:r>
                      <m:r>
                        <a:rPr lang="en-US" b="1" i="1" baseline="-25000" smtClean="0">
                          <a:latin typeface="Cambria Math" panose="02040503050406030204" pitchFamily="18" charset="0"/>
                        </a:rPr>
                        <m:t>𝒊</m:t>
                      </m:r>
                      <m:d>
                        <m:dPr>
                          <m:ctrlPr>
                            <a:rPr lang="en-US" b="1" i="1">
                              <a:latin typeface="Cambria Math" panose="02040503050406030204" pitchFamily="18" charset="0"/>
                            </a:rPr>
                          </m:ctrlPr>
                        </m:dPr>
                        <m:e>
                          <m:r>
                            <a:rPr lang="en-US" b="1" i="1">
                              <a:latin typeface="Cambria Math" panose="02040503050406030204" pitchFamily="18" charset="0"/>
                            </a:rPr>
                            <m:t>𝒕</m:t>
                          </m:r>
                        </m:e>
                        <m:e>
                          <m:sSub>
                            <m:sSubPr>
                              <m:ctrlPr>
                                <a:rPr lang="en-US" b="1" i="1" smtClean="0">
                                  <a:latin typeface="Cambria Math" panose="02040503050406030204" pitchFamily="18" charset="0"/>
                                </a:rPr>
                              </m:ctrlPr>
                            </m:sSubPr>
                            <m:e>
                              <m:r>
                                <a:rPr lang="en-US" b="1" i="1">
                                  <a:latin typeface="Cambria Math" panose="02040503050406030204" pitchFamily="18" charset="0"/>
                                </a:rPr>
                                <m:t>𝓜</m:t>
                              </m:r>
                            </m:e>
                            <m:sub>
                              <m:r>
                                <a:rPr lang="en-US" b="1" i="1">
                                  <a:latin typeface="Cambria Math" panose="02040503050406030204" pitchFamily="18" charset="0"/>
                                </a:rPr>
                                <m:t>𝒊</m:t>
                              </m:r>
                            </m:sub>
                          </m:sSub>
                          <m:d>
                            <m:dPr>
                              <m:ctrlPr>
                                <a:rPr lang="en-US" b="1" i="1" smtClean="0">
                                  <a:latin typeface="Cambria Math" panose="02040503050406030204" pitchFamily="18" charset="0"/>
                                </a:rPr>
                              </m:ctrlPr>
                            </m:dPr>
                            <m:e>
                              <m:r>
                                <a:rPr lang="en-US" b="1" i="1">
                                  <a:latin typeface="Cambria Math" panose="02040503050406030204" pitchFamily="18" charset="0"/>
                                </a:rPr>
                                <m:t>𝒕</m:t>
                              </m:r>
                            </m:e>
                          </m:d>
                        </m:e>
                      </m:d>
                      <m:r>
                        <a:rPr lang="en-US" b="1" i="1" smtClean="0">
                          <a:latin typeface="Cambria Math" panose="02040503050406030204" pitchFamily="18" charset="0"/>
                        </a:rPr>
                        <m:t>=</m:t>
                      </m:r>
                      <m:func>
                        <m:funcPr>
                          <m:ctrlPr>
                            <a:rPr lang="en-US" b="1" i="1" smtClean="0">
                              <a:latin typeface="Cambria Math" panose="02040503050406030204" pitchFamily="18" charset="0"/>
                            </a:rPr>
                          </m:ctrlPr>
                        </m:funcPr>
                        <m:fName>
                          <m:r>
                            <a:rPr lang="en-US" b="1" i="0" smtClean="0">
                              <a:latin typeface="Cambria Math" panose="02040503050406030204" pitchFamily="18" charset="0"/>
                            </a:rPr>
                            <m:t>𝐞𝐱𝐩</m:t>
                          </m:r>
                        </m:fName>
                        <m:e>
                          <m:d>
                            <m:dPr>
                              <m:begChr m:val="{"/>
                              <m:endChr m:val="}"/>
                              <m:ctrlPr>
                                <a:rPr lang="en-US" b="1" i="1" smtClean="0">
                                  <a:latin typeface="Cambria Math" panose="02040503050406030204" pitchFamily="18" charset="0"/>
                                </a:rPr>
                              </m:ctrlPr>
                            </m:dPr>
                            <m:e>
                              <m:r>
                                <a:rPr lang="en-US" b="1" i="1" smtClean="0">
                                  <a:latin typeface="Cambria Math" panose="02040503050406030204" pitchFamily="18" charset="0"/>
                                </a:rPr>
                                <m:t>−</m:t>
                              </m:r>
                              <m:nary>
                                <m:naryPr>
                                  <m:ctrlPr>
                                    <a:rPr lang="en-US" b="1" i="1" smtClean="0">
                                      <a:latin typeface="Cambria Math" panose="02040503050406030204" pitchFamily="18" charset="0"/>
                                    </a:rPr>
                                  </m:ctrlPr>
                                </m:naryPr>
                                <m:sub>
                                  <m:r>
                                    <m:rPr>
                                      <m:brk m:alnAt="23"/>
                                    </m:rPr>
                                    <a:rPr lang="en-US" b="1" i="1" smtClean="0">
                                      <a:latin typeface="Cambria Math" panose="02040503050406030204" pitchFamily="18" charset="0"/>
                                    </a:rPr>
                                    <m:t>𝟎</m:t>
                                  </m:r>
                                </m:sub>
                                <m:sup>
                                  <m:r>
                                    <a:rPr lang="en-US" b="1" i="1" smtClean="0">
                                      <a:latin typeface="Cambria Math" panose="02040503050406030204" pitchFamily="18" charset="0"/>
                                    </a:rPr>
                                    <m:t>𝒕</m:t>
                                  </m:r>
                                </m:sup>
                                <m:e>
                                  <m:sSub>
                                    <m:sSubPr>
                                      <m:ctrlPr>
                                        <a:rPr lang="en-US" b="1" i="1">
                                          <a:latin typeface="Cambria Math" panose="02040503050406030204" pitchFamily="18" charset="0"/>
                                        </a:rPr>
                                      </m:ctrlPr>
                                    </m:sSubPr>
                                    <m:e>
                                      <m:r>
                                        <a:rPr lang="en-US" b="1" i="1">
                                          <a:latin typeface="Cambria Math" panose="02040503050406030204" pitchFamily="18" charset="0"/>
                                        </a:rPr>
                                        <m:t>𝒉</m:t>
                                      </m:r>
                                    </m:e>
                                    <m:sub>
                                      <m:r>
                                        <a:rPr lang="en-US" b="1" i="1">
                                          <a:latin typeface="Cambria Math" panose="02040503050406030204" pitchFamily="18" charset="0"/>
                                        </a:rPr>
                                        <m:t>𝒊</m:t>
                                      </m:r>
                                    </m:sub>
                                  </m:sSub>
                                  <m:d>
                                    <m:dPr>
                                      <m:ctrlPr>
                                        <a:rPr lang="en-US" b="1" i="1">
                                          <a:latin typeface="Cambria Math" panose="02040503050406030204" pitchFamily="18" charset="0"/>
                                        </a:rPr>
                                      </m:ctrlPr>
                                    </m:dPr>
                                    <m:e>
                                      <m:r>
                                        <a:rPr lang="en-US" b="1" i="1" smtClean="0">
                                          <a:latin typeface="Cambria Math" panose="02040503050406030204" pitchFamily="18" charset="0"/>
                                        </a:rPr>
                                        <m:t>𝒔</m:t>
                                      </m:r>
                                    </m:e>
                                    <m:e>
                                      <m:sSub>
                                        <m:sSubPr>
                                          <m:ctrlPr>
                                            <a:rPr lang="en-US" b="1" i="1">
                                              <a:latin typeface="Cambria Math" panose="02040503050406030204" pitchFamily="18" charset="0"/>
                                            </a:rPr>
                                          </m:ctrlPr>
                                        </m:sSubPr>
                                        <m:e>
                                          <m:r>
                                            <a:rPr lang="en-US" b="1" i="1">
                                              <a:latin typeface="Cambria Math" panose="02040503050406030204" pitchFamily="18" charset="0"/>
                                            </a:rPr>
                                            <m:t>𝓜</m:t>
                                          </m:r>
                                        </m:e>
                                        <m:sub>
                                          <m:r>
                                            <a:rPr lang="en-US" b="1" i="1">
                                              <a:latin typeface="Cambria Math" panose="02040503050406030204" pitchFamily="18" charset="0"/>
                                            </a:rPr>
                                            <m:t>𝒊</m:t>
                                          </m:r>
                                        </m:sub>
                                      </m:sSub>
                                      <m:d>
                                        <m:dPr>
                                          <m:ctrlPr>
                                            <a:rPr lang="en-US" b="1" i="1">
                                              <a:latin typeface="Cambria Math" panose="02040503050406030204" pitchFamily="18" charset="0"/>
                                            </a:rPr>
                                          </m:ctrlPr>
                                        </m:dPr>
                                        <m:e>
                                          <m:r>
                                            <a:rPr lang="en-US" b="1" i="1" smtClean="0">
                                              <a:latin typeface="Cambria Math" panose="02040503050406030204" pitchFamily="18" charset="0"/>
                                            </a:rPr>
                                            <m:t>𝒔</m:t>
                                          </m:r>
                                        </m:e>
                                      </m:d>
                                    </m:e>
                                  </m:d>
                                  <m:r>
                                    <a:rPr lang="en-US" b="1" i="1" smtClean="0">
                                      <a:latin typeface="Cambria Math" panose="02040503050406030204" pitchFamily="18" charset="0"/>
                                    </a:rPr>
                                    <m:t> </m:t>
                                  </m:r>
                                  <m:r>
                                    <a:rPr lang="en-US" b="1" i="1" smtClean="0">
                                      <a:latin typeface="Cambria Math" panose="02040503050406030204" pitchFamily="18" charset="0"/>
                                    </a:rPr>
                                    <m:t>𝒅𝒔</m:t>
                                  </m:r>
                                </m:e>
                              </m:nary>
                            </m:e>
                          </m:d>
                        </m:e>
                      </m:func>
                    </m:oMath>
                  </m:oMathPara>
                </a14:m>
                <a:endParaRPr lang="en-US" b="1" dirty="0"/>
              </a:p>
            </p:txBody>
          </p:sp>
        </mc:Choice>
        <mc:Fallback xmlns="">
          <p:sp>
            <p:nvSpPr>
              <p:cNvPr id="8" name="TextBox 7"/>
              <p:cNvSpPr txBox="1">
                <a:spLocks noRot="1" noChangeAspect="1" noMove="1" noResize="1" noEditPoints="1" noAdjustHandles="1" noChangeArrowheads="1" noChangeShapeType="1" noTextEdit="1"/>
              </p:cNvSpPr>
              <p:nvPr/>
            </p:nvSpPr>
            <p:spPr>
              <a:xfrm>
                <a:off x="3943245" y="1038140"/>
                <a:ext cx="4242636" cy="624402"/>
              </a:xfrm>
              <a:prstGeom prst="rect">
                <a:avLst/>
              </a:prstGeom>
              <a:blipFill rotWithShape="0">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2087359" y="3826083"/>
                <a:ext cx="698076"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1" i="1" smtClean="0">
                              <a:solidFill>
                                <a:schemeClr val="accent1"/>
                              </a:solidFill>
                              <a:latin typeface="Cambria Math" panose="02040503050406030204" pitchFamily="18" charset="0"/>
                            </a:rPr>
                          </m:ctrlPr>
                        </m:sSubPr>
                        <m:e>
                          <m:r>
                            <a:rPr lang="en-US" b="1" i="1">
                              <a:solidFill>
                                <a:schemeClr val="accent1"/>
                              </a:solidFill>
                              <a:latin typeface="Cambria Math" panose="02040503050406030204" pitchFamily="18" charset="0"/>
                            </a:rPr>
                            <m:t>𝓜</m:t>
                          </m:r>
                        </m:e>
                        <m:sub>
                          <m:r>
                            <a:rPr lang="en-US" b="1" i="1">
                              <a:solidFill>
                                <a:schemeClr val="accent1"/>
                              </a:solidFill>
                              <a:latin typeface="Cambria Math" panose="02040503050406030204" pitchFamily="18" charset="0"/>
                            </a:rPr>
                            <m:t>𝒊</m:t>
                          </m:r>
                        </m:sub>
                      </m:sSub>
                      <m:d>
                        <m:dPr>
                          <m:ctrlPr>
                            <a:rPr lang="en-US" b="1" i="1">
                              <a:solidFill>
                                <a:schemeClr val="accent1"/>
                              </a:solidFill>
                              <a:latin typeface="Cambria Math" panose="02040503050406030204" pitchFamily="18" charset="0"/>
                            </a:rPr>
                          </m:ctrlPr>
                        </m:dPr>
                        <m:e>
                          <m:r>
                            <a:rPr lang="en-US" b="1" i="1">
                              <a:solidFill>
                                <a:schemeClr val="accent1"/>
                              </a:solidFill>
                              <a:latin typeface="Cambria Math" panose="02040503050406030204" pitchFamily="18" charset="0"/>
                            </a:rPr>
                            <m:t>𝒕</m:t>
                          </m:r>
                        </m:e>
                      </m:d>
                    </m:oMath>
                  </m:oMathPara>
                </a14:m>
                <a:endParaRPr lang="en-US" b="1" dirty="0">
                  <a:solidFill>
                    <a:schemeClr val="accent1"/>
                  </a:solidFill>
                </a:endParaRPr>
              </a:p>
            </p:txBody>
          </p:sp>
        </mc:Choice>
        <mc:Fallback xmlns="">
          <p:sp>
            <p:nvSpPr>
              <p:cNvPr id="9" name="TextBox 8"/>
              <p:cNvSpPr txBox="1">
                <a:spLocks noRot="1" noChangeAspect="1" noMove="1" noResize="1" noEditPoints="1" noAdjustHandles="1" noChangeArrowheads="1" noChangeShapeType="1" noTextEdit="1"/>
              </p:cNvSpPr>
              <p:nvPr/>
            </p:nvSpPr>
            <p:spPr>
              <a:xfrm>
                <a:off x="2087359" y="3826083"/>
                <a:ext cx="698076" cy="276999"/>
              </a:xfrm>
              <a:prstGeom prst="rect">
                <a:avLst/>
              </a:prstGeom>
              <a:blipFill rotWithShape="0">
                <a:blip r:embed="rId4"/>
                <a:stretch>
                  <a:fillRect l="-6087"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Rectangle 10"/>
              <p:cNvSpPr/>
              <p:nvPr/>
            </p:nvSpPr>
            <p:spPr>
              <a:xfrm>
                <a:off x="2145507" y="836244"/>
                <a:ext cx="726481"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b="1" i="1" smtClean="0">
                          <a:solidFill>
                            <a:schemeClr val="accent1"/>
                          </a:solidFill>
                          <a:latin typeface="Cambria Math" panose="02040503050406030204" pitchFamily="18" charset="0"/>
                        </a:rPr>
                        <m:t>𝑺</m:t>
                      </m:r>
                      <m:r>
                        <a:rPr lang="en-US" b="1" i="1" baseline="-25000">
                          <a:solidFill>
                            <a:schemeClr val="accent1"/>
                          </a:solidFill>
                          <a:latin typeface="Cambria Math" panose="02040503050406030204" pitchFamily="18" charset="0"/>
                        </a:rPr>
                        <m:t>𝒊</m:t>
                      </m:r>
                      <m:r>
                        <a:rPr lang="en-US" b="1" i="1" smtClean="0">
                          <a:solidFill>
                            <a:schemeClr val="accent1"/>
                          </a:solidFill>
                          <a:latin typeface="Cambria Math" panose="02040503050406030204" pitchFamily="18" charset="0"/>
                        </a:rPr>
                        <m:t>(</m:t>
                      </m:r>
                      <m:r>
                        <a:rPr lang="en-US" b="1" i="1" smtClean="0">
                          <a:solidFill>
                            <a:schemeClr val="accent1"/>
                          </a:solidFill>
                          <a:latin typeface="Cambria Math" panose="02040503050406030204" pitchFamily="18" charset="0"/>
                        </a:rPr>
                        <m:t>𝒕</m:t>
                      </m:r>
                      <m:r>
                        <a:rPr lang="en-US" b="1" i="1" smtClean="0">
                          <a:solidFill>
                            <a:schemeClr val="accent1"/>
                          </a:solidFill>
                          <a:latin typeface="Cambria Math" panose="02040503050406030204" pitchFamily="18" charset="0"/>
                        </a:rPr>
                        <m:t>)</m:t>
                      </m:r>
                    </m:oMath>
                  </m:oMathPara>
                </a14:m>
                <a:endParaRPr lang="en-US" b="1" dirty="0">
                  <a:solidFill>
                    <a:schemeClr val="accent1"/>
                  </a:solidFill>
                </a:endParaRPr>
              </a:p>
            </p:txBody>
          </p:sp>
        </mc:Choice>
        <mc:Fallback xmlns="">
          <p:sp>
            <p:nvSpPr>
              <p:cNvPr id="11" name="Rectangle 10"/>
              <p:cNvSpPr>
                <a:spLocks noRot="1" noChangeAspect="1" noMove="1" noResize="1" noEditPoints="1" noAdjustHandles="1" noChangeArrowheads="1" noChangeShapeType="1" noTextEdit="1"/>
              </p:cNvSpPr>
              <p:nvPr/>
            </p:nvSpPr>
            <p:spPr>
              <a:xfrm>
                <a:off x="2145507" y="836244"/>
                <a:ext cx="726481" cy="369332"/>
              </a:xfrm>
              <a:prstGeom prst="rect">
                <a:avLst/>
              </a:prstGeom>
              <a:blipFill rotWithShape="0">
                <a:blip r:embed="rId5"/>
                <a:stretch>
                  <a:fillRect b="-1475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8" name="Rectangle 147"/>
              <p:cNvSpPr/>
              <p:nvPr/>
            </p:nvSpPr>
            <p:spPr>
              <a:xfrm>
                <a:off x="2133727" y="2239878"/>
                <a:ext cx="740907"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b="1" i="1" smtClean="0">
                          <a:solidFill>
                            <a:schemeClr val="accent1"/>
                          </a:solidFill>
                          <a:latin typeface="Cambria Math" panose="02040503050406030204" pitchFamily="18" charset="0"/>
                        </a:rPr>
                        <m:t>𝒉</m:t>
                      </m:r>
                      <m:r>
                        <a:rPr lang="en-US" b="1" i="1" baseline="-25000">
                          <a:solidFill>
                            <a:schemeClr val="accent1"/>
                          </a:solidFill>
                          <a:latin typeface="Cambria Math" panose="02040503050406030204" pitchFamily="18" charset="0"/>
                        </a:rPr>
                        <m:t>𝒊</m:t>
                      </m:r>
                      <m:r>
                        <a:rPr lang="en-US" b="1" i="1" smtClean="0">
                          <a:solidFill>
                            <a:schemeClr val="accent1"/>
                          </a:solidFill>
                          <a:latin typeface="Cambria Math" panose="02040503050406030204" pitchFamily="18" charset="0"/>
                        </a:rPr>
                        <m:t>(</m:t>
                      </m:r>
                      <m:r>
                        <a:rPr lang="en-US" b="1" i="1" smtClean="0">
                          <a:solidFill>
                            <a:schemeClr val="accent1"/>
                          </a:solidFill>
                          <a:latin typeface="Cambria Math" panose="02040503050406030204" pitchFamily="18" charset="0"/>
                        </a:rPr>
                        <m:t>𝒕</m:t>
                      </m:r>
                      <m:r>
                        <a:rPr lang="en-US" b="1" i="1" smtClean="0">
                          <a:solidFill>
                            <a:schemeClr val="accent1"/>
                          </a:solidFill>
                          <a:latin typeface="Cambria Math" panose="02040503050406030204" pitchFamily="18" charset="0"/>
                        </a:rPr>
                        <m:t>)</m:t>
                      </m:r>
                    </m:oMath>
                  </m:oMathPara>
                </a14:m>
                <a:endParaRPr lang="en-US" b="1" dirty="0">
                  <a:solidFill>
                    <a:schemeClr val="accent1"/>
                  </a:solidFill>
                </a:endParaRPr>
              </a:p>
            </p:txBody>
          </p:sp>
        </mc:Choice>
        <mc:Fallback xmlns="">
          <p:sp>
            <p:nvSpPr>
              <p:cNvPr id="148" name="Rectangle 147"/>
              <p:cNvSpPr>
                <a:spLocks noRot="1" noChangeAspect="1" noMove="1" noResize="1" noEditPoints="1" noAdjustHandles="1" noChangeArrowheads="1" noChangeShapeType="1" noTextEdit="1"/>
              </p:cNvSpPr>
              <p:nvPr/>
            </p:nvSpPr>
            <p:spPr>
              <a:xfrm>
                <a:off x="2133727" y="2239878"/>
                <a:ext cx="740907" cy="369332"/>
              </a:xfrm>
              <a:prstGeom prst="rect">
                <a:avLst/>
              </a:prstGeom>
              <a:blipFill rotWithShape="0">
                <a:blip r:embed="rId6"/>
                <a:stretch>
                  <a:fillRect b="-14754"/>
                </a:stretch>
              </a:blipFill>
            </p:spPr>
            <p:txBody>
              <a:bodyPr/>
              <a:lstStyle/>
              <a:p>
                <a:r>
                  <a:rPr lang="en-US">
                    <a:noFill/>
                  </a:rPr>
                  <a:t> </a:t>
                </a:r>
              </a:p>
            </p:txBody>
          </p:sp>
        </mc:Fallback>
      </mc:AlternateContent>
      <p:sp>
        <p:nvSpPr>
          <p:cNvPr id="14" name="TextBox 13"/>
          <p:cNvSpPr txBox="1"/>
          <p:nvPr/>
        </p:nvSpPr>
        <p:spPr>
          <a:xfrm>
            <a:off x="3901363" y="631647"/>
            <a:ext cx="3171061" cy="369332"/>
          </a:xfrm>
          <a:prstGeom prst="rect">
            <a:avLst/>
          </a:prstGeom>
          <a:noFill/>
        </p:spPr>
        <p:txBody>
          <a:bodyPr wrap="none" rtlCol="0">
            <a:spAutoFit/>
          </a:bodyPr>
          <a:lstStyle/>
          <a:p>
            <a:r>
              <a:rPr lang="en-US" dirty="0"/>
              <a:t>►Individual survival function:</a:t>
            </a:r>
          </a:p>
        </p:txBody>
      </p:sp>
      <mc:AlternateContent xmlns:mc="http://schemas.openxmlformats.org/markup-compatibility/2006" xmlns:a14="http://schemas.microsoft.com/office/drawing/2010/main">
        <mc:Choice Requires="a14">
          <p:sp>
            <p:nvSpPr>
              <p:cNvPr id="149" name="TextBox 148"/>
              <p:cNvSpPr txBox="1"/>
              <p:nvPr/>
            </p:nvSpPr>
            <p:spPr>
              <a:xfrm>
                <a:off x="3904483" y="1779009"/>
                <a:ext cx="5198859" cy="1338828"/>
              </a:xfrm>
              <a:prstGeom prst="rect">
                <a:avLst/>
              </a:prstGeom>
              <a:noFill/>
            </p:spPr>
            <p:txBody>
              <a:bodyPr wrap="none" rtlCol="0">
                <a:spAutoFit/>
              </a:bodyPr>
              <a:lstStyle/>
              <a:p>
                <a:pPr>
                  <a:lnSpc>
                    <a:spcPct val="150000"/>
                  </a:lnSpc>
                </a:pPr>
                <a:r>
                  <a:rPr lang="en-US" dirty="0"/>
                  <a:t>► Log-likelihood is maximized for </a:t>
                </a:r>
                <a14:m>
                  <m:oMath xmlns:m="http://schemas.openxmlformats.org/officeDocument/2006/math">
                    <m:d>
                      <m:dPr>
                        <m:begChr m:val="{"/>
                        <m:endChr m:val="}"/>
                        <m:ctrlPr>
                          <a:rPr lang="en-US" b="0" i="1" smtClean="0">
                            <a:latin typeface="Cambria Math" panose="02040503050406030204" pitchFamily="18" charset="0"/>
                          </a:rPr>
                        </m:ctrlPr>
                      </m:dPr>
                      <m:e>
                        <m:r>
                          <a:rPr lang="en-US" b="1" i="1" smtClean="0">
                            <a:latin typeface="Cambria Math" panose="02040503050406030204" pitchFamily="18" charset="0"/>
                          </a:rPr>
                          <m:t>𝑻</m:t>
                        </m:r>
                        <m:r>
                          <a:rPr lang="en-US" b="1" i="1" baseline="-25000" smtClean="0">
                            <a:latin typeface="Cambria Math" panose="02040503050406030204" pitchFamily="18" charset="0"/>
                          </a:rPr>
                          <m:t>𝒊</m:t>
                        </m:r>
                        <m:r>
                          <a:rPr lang="en-US" b="1" i="1" smtClean="0">
                            <a:latin typeface="Cambria Math" panose="02040503050406030204" pitchFamily="18" charset="0"/>
                          </a:rPr>
                          <m:t>, </m:t>
                        </m:r>
                        <m:r>
                          <a:rPr lang="en-US" b="1" i="1" smtClean="0">
                            <a:latin typeface="Cambria Math" panose="02040503050406030204" pitchFamily="18" charset="0"/>
                            <a:ea typeface="Cambria Math" panose="02040503050406030204" pitchFamily="18" charset="0"/>
                          </a:rPr>
                          <m:t>𝜹</m:t>
                        </m:r>
                        <m:r>
                          <a:rPr lang="en-US" b="1" i="1" baseline="-25000" smtClean="0">
                            <a:latin typeface="Cambria Math" panose="02040503050406030204" pitchFamily="18" charset="0"/>
                            <a:ea typeface="Cambria Math" panose="02040503050406030204" pitchFamily="18" charset="0"/>
                          </a:rPr>
                          <m:t>𝒊</m:t>
                        </m:r>
                        <m:r>
                          <a:rPr lang="en-US" b="1" i="1" smtClean="0">
                            <a:latin typeface="Cambria Math" panose="02040503050406030204" pitchFamily="18" charset="0"/>
                            <a:ea typeface="Cambria Math" panose="02040503050406030204" pitchFamily="18" charset="0"/>
                          </a:rPr>
                          <m:t>, </m:t>
                        </m:r>
                        <m:r>
                          <a:rPr lang="en-US" b="1" i="1" smtClean="0">
                            <a:latin typeface="Cambria Math" panose="02040503050406030204" pitchFamily="18" charset="0"/>
                            <a:ea typeface="Cambria Math" panose="02040503050406030204" pitchFamily="18" charset="0"/>
                          </a:rPr>
                          <m:t>𝒚𝒊</m:t>
                        </m:r>
                      </m:e>
                    </m:d>
                  </m:oMath>
                </a14:m>
                <a:endParaRPr lang="en-US" dirty="0"/>
              </a:p>
              <a:p>
                <a:pPr marL="285750" indent="-285750">
                  <a:buFont typeface="Arial" panose="020B0604020202020204" pitchFamily="34" charset="0"/>
                  <a:buChar char="•"/>
                </a:pPr>
                <a14:m>
                  <m:oMath xmlns:m="http://schemas.openxmlformats.org/officeDocument/2006/math">
                    <m:r>
                      <a:rPr lang="en-US" b="1" i="1">
                        <a:latin typeface="Cambria Math" panose="02040503050406030204" pitchFamily="18" charset="0"/>
                      </a:rPr>
                      <m:t>𝑻</m:t>
                    </m:r>
                    <m:r>
                      <a:rPr lang="en-US" b="1" i="1" baseline="-25000">
                        <a:latin typeface="Cambria Math" panose="02040503050406030204" pitchFamily="18" charset="0"/>
                      </a:rPr>
                      <m:t>𝒊</m:t>
                    </m:r>
                  </m:oMath>
                </a14:m>
                <a:r>
                  <a:rPr lang="en-US" dirty="0"/>
                  <a:t> is the time to event</a:t>
                </a:r>
              </a:p>
              <a:p>
                <a:pPr marL="285750" indent="-285750">
                  <a:buFont typeface="Arial" panose="020B0604020202020204" pitchFamily="34" charset="0"/>
                  <a:buChar char="•"/>
                </a:pPr>
                <a14:m>
                  <m:oMath xmlns:m="http://schemas.openxmlformats.org/officeDocument/2006/math">
                    <m:r>
                      <a:rPr lang="en-US" b="1" i="1">
                        <a:latin typeface="Cambria Math" panose="02040503050406030204" pitchFamily="18" charset="0"/>
                        <a:ea typeface="Cambria Math" panose="02040503050406030204" pitchFamily="18" charset="0"/>
                      </a:rPr>
                      <m:t>𝜹</m:t>
                    </m:r>
                    <m:r>
                      <a:rPr lang="en-US" b="1" i="1" baseline="-25000">
                        <a:latin typeface="Cambria Math" panose="02040503050406030204" pitchFamily="18" charset="0"/>
                        <a:ea typeface="Cambria Math" panose="02040503050406030204" pitchFamily="18" charset="0"/>
                      </a:rPr>
                      <m:t>𝒊</m:t>
                    </m:r>
                  </m:oMath>
                </a14:m>
                <a:r>
                  <a:rPr lang="en-US" dirty="0"/>
                  <a:t> is the censoring indicator		   for </a:t>
                </a:r>
                <a:r>
                  <a:rPr lang="en-US" i="1" dirty="0" err="1"/>
                  <a:t>i</a:t>
                </a:r>
                <a:r>
                  <a:rPr lang="en-US" dirty="0" err="1"/>
                  <a:t>th</a:t>
                </a:r>
                <a:r>
                  <a:rPr lang="en-US" dirty="0"/>
                  <a:t> subj.</a:t>
                </a:r>
              </a:p>
              <a:p>
                <a:pPr marL="285750" indent="-285750">
                  <a:buFont typeface="Arial" panose="020B0604020202020204" pitchFamily="34" charset="0"/>
                  <a:buChar char="•"/>
                </a:pPr>
                <a14:m>
                  <m:oMath xmlns:m="http://schemas.openxmlformats.org/officeDocument/2006/math">
                    <m:r>
                      <a:rPr lang="en-US" b="1" i="1">
                        <a:latin typeface="Cambria Math" panose="02040503050406030204" pitchFamily="18" charset="0"/>
                        <a:ea typeface="Cambria Math" panose="02040503050406030204" pitchFamily="18" charset="0"/>
                      </a:rPr>
                      <m:t>𝒚</m:t>
                    </m:r>
                    <m:r>
                      <a:rPr lang="en-US" b="1" i="1" baseline="-25000">
                        <a:latin typeface="Cambria Math" panose="02040503050406030204" pitchFamily="18" charset="0"/>
                        <a:ea typeface="Cambria Math" panose="02040503050406030204" pitchFamily="18" charset="0"/>
                      </a:rPr>
                      <m:t>𝒊</m:t>
                    </m:r>
                    <m:r>
                      <a:rPr lang="en-US" b="1" i="1" smtClean="0">
                        <a:latin typeface="Cambria Math" panose="02040503050406030204" pitchFamily="18" charset="0"/>
                        <a:ea typeface="Cambria Math" panose="02040503050406030204" pitchFamily="18" charset="0"/>
                      </a:rPr>
                      <m:t>(</m:t>
                    </m:r>
                    <m:r>
                      <a:rPr lang="en-US" b="1" i="1" smtClean="0">
                        <a:latin typeface="Cambria Math" panose="02040503050406030204" pitchFamily="18" charset="0"/>
                        <a:ea typeface="Cambria Math" panose="02040503050406030204" pitchFamily="18" charset="0"/>
                      </a:rPr>
                      <m:t>𝒕</m:t>
                    </m:r>
                    <m:r>
                      <a:rPr lang="en-US" b="1" i="1" smtClean="0">
                        <a:latin typeface="Cambria Math" panose="02040503050406030204" pitchFamily="18" charset="0"/>
                        <a:ea typeface="Cambria Math" panose="02040503050406030204" pitchFamily="18" charset="0"/>
                      </a:rPr>
                      <m:t>)</m:t>
                    </m:r>
                  </m:oMath>
                </a14:m>
                <a:r>
                  <a:rPr lang="en-US" dirty="0"/>
                  <a:t> is the </a:t>
                </a:r>
                <a:r>
                  <a:rPr lang="en-US" u="sng" dirty="0"/>
                  <a:t>longitudinal evolution</a:t>
                </a:r>
                <a:r>
                  <a:rPr lang="en-US" dirty="0"/>
                  <a:t> </a:t>
                </a:r>
              </a:p>
            </p:txBody>
          </p:sp>
        </mc:Choice>
        <mc:Fallback xmlns="">
          <p:sp>
            <p:nvSpPr>
              <p:cNvPr id="149" name="TextBox 148"/>
              <p:cNvSpPr txBox="1">
                <a:spLocks noRot="1" noChangeAspect="1" noMove="1" noResize="1" noEditPoints="1" noAdjustHandles="1" noChangeArrowheads="1" noChangeShapeType="1" noTextEdit="1"/>
              </p:cNvSpPr>
              <p:nvPr/>
            </p:nvSpPr>
            <p:spPr>
              <a:xfrm>
                <a:off x="3904483" y="1779009"/>
                <a:ext cx="5198859" cy="1338828"/>
              </a:xfrm>
              <a:prstGeom prst="rect">
                <a:avLst/>
              </a:prstGeom>
              <a:blipFill rotWithShape="0">
                <a:blip r:embed="rId7"/>
                <a:stretch>
                  <a:fillRect l="-938" r="-234" b="-6849"/>
                </a:stretch>
              </a:blipFill>
            </p:spPr>
            <p:txBody>
              <a:bodyPr/>
              <a:lstStyle/>
              <a:p>
                <a:r>
                  <a:rPr lang="en-US">
                    <a:noFill/>
                  </a:rPr>
                  <a:t> </a:t>
                </a:r>
              </a:p>
            </p:txBody>
          </p:sp>
        </mc:Fallback>
      </mc:AlternateContent>
      <p:sp>
        <p:nvSpPr>
          <p:cNvPr id="15" name="Right Brace 14"/>
          <p:cNvSpPr/>
          <p:nvPr/>
        </p:nvSpPr>
        <p:spPr>
          <a:xfrm>
            <a:off x="7591924" y="2287950"/>
            <a:ext cx="189547" cy="820209"/>
          </a:xfrm>
          <a:prstGeom prst="rightBrace">
            <a:avLst>
              <a:gd name="adj1" fmla="val 27730"/>
              <a:gd name="adj2" fmla="val 50000"/>
            </a:avLst>
          </a:prstGeom>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6" name="TextBox 15"/>
              <p:cNvSpPr txBox="1"/>
              <p:nvPr/>
            </p:nvSpPr>
            <p:spPr>
              <a:xfrm>
                <a:off x="2845744" y="4151461"/>
                <a:ext cx="54822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1" i="1" smtClean="0">
                          <a:solidFill>
                            <a:srgbClr val="0000FF"/>
                          </a:solidFill>
                          <a:latin typeface="Cambria Math" panose="02040503050406030204" pitchFamily="18" charset="0"/>
                          <a:ea typeface="Cambria Math" panose="02040503050406030204" pitchFamily="18" charset="0"/>
                        </a:rPr>
                        <m:t>𝒚</m:t>
                      </m:r>
                      <m:r>
                        <a:rPr lang="en-US" b="1" i="1" baseline="-25000">
                          <a:solidFill>
                            <a:srgbClr val="0000FF"/>
                          </a:solidFill>
                          <a:latin typeface="Cambria Math" panose="02040503050406030204" pitchFamily="18" charset="0"/>
                          <a:ea typeface="Cambria Math" panose="02040503050406030204" pitchFamily="18" charset="0"/>
                        </a:rPr>
                        <m:t>𝒊</m:t>
                      </m:r>
                      <m:r>
                        <a:rPr lang="en-US" b="1" i="1">
                          <a:solidFill>
                            <a:srgbClr val="0000FF"/>
                          </a:solidFill>
                          <a:latin typeface="Cambria Math" panose="02040503050406030204" pitchFamily="18" charset="0"/>
                          <a:ea typeface="Cambria Math" panose="02040503050406030204" pitchFamily="18" charset="0"/>
                        </a:rPr>
                        <m:t>(</m:t>
                      </m:r>
                      <m:r>
                        <a:rPr lang="en-US" b="1" i="1">
                          <a:solidFill>
                            <a:srgbClr val="0000FF"/>
                          </a:solidFill>
                          <a:latin typeface="Cambria Math" panose="02040503050406030204" pitchFamily="18" charset="0"/>
                          <a:ea typeface="Cambria Math" panose="02040503050406030204" pitchFamily="18" charset="0"/>
                        </a:rPr>
                        <m:t>𝒕</m:t>
                      </m:r>
                      <m:r>
                        <a:rPr lang="en-US" b="1" i="1">
                          <a:solidFill>
                            <a:srgbClr val="0000FF"/>
                          </a:solidFill>
                          <a:latin typeface="Cambria Math" panose="02040503050406030204" pitchFamily="18" charset="0"/>
                          <a:ea typeface="Cambria Math" panose="02040503050406030204" pitchFamily="18" charset="0"/>
                        </a:rPr>
                        <m:t>)</m:t>
                      </m:r>
                    </m:oMath>
                  </m:oMathPara>
                </a14:m>
                <a:endParaRPr lang="en-US" dirty="0">
                  <a:solidFill>
                    <a:srgbClr val="0000FF"/>
                  </a:solidFill>
                </a:endParaRPr>
              </a:p>
            </p:txBody>
          </p:sp>
        </mc:Choice>
        <mc:Fallback xmlns="">
          <p:sp>
            <p:nvSpPr>
              <p:cNvPr id="16" name="TextBox 15"/>
              <p:cNvSpPr txBox="1">
                <a:spLocks noRot="1" noChangeAspect="1" noMove="1" noResize="1" noEditPoints="1" noAdjustHandles="1" noChangeArrowheads="1" noChangeShapeType="1" noTextEdit="1"/>
              </p:cNvSpPr>
              <p:nvPr/>
            </p:nvSpPr>
            <p:spPr>
              <a:xfrm>
                <a:off x="2845744" y="4151461"/>
                <a:ext cx="548227" cy="276999"/>
              </a:xfrm>
              <a:prstGeom prst="rect">
                <a:avLst/>
              </a:prstGeom>
              <a:blipFill rotWithShape="0">
                <a:blip r:embed="rId8"/>
                <a:stretch>
                  <a:fillRect l="-8889" r="-14444" b="-37778"/>
                </a:stretch>
              </a:blipFill>
            </p:spPr>
            <p:txBody>
              <a:bodyPr/>
              <a:lstStyle/>
              <a:p>
                <a:r>
                  <a:rPr lang="en-US">
                    <a:noFill/>
                  </a:rPr>
                  <a:t> </a:t>
                </a:r>
              </a:p>
            </p:txBody>
          </p:sp>
        </mc:Fallback>
      </mc:AlternateContent>
      <p:sp>
        <p:nvSpPr>
          <p:cNvPr id="19" name="TextBox 18"/>
          <p:cNvSpPr txBox="1"/>
          <p:nvPr/>
        </p:nvSpPr>
        <p:spPr>
          <a:xfrm>
            <a:off x="5317958" y="3453095"/>
            <a:ext cx="2300630" cy="369332"/>
          </a:xfrm>
          <a:prstGeom prst="rect">
            <a:avLst/>
          </a:prstGeom>
          <a:noFill/>
        </p:spPr>
        <p:txBody>
          <a:bodyPr wrap="none" rtlCol="0">
            <a:spAutoFit/>
          </a:bodyPr>
          <a:lstStyle/>
          <a:p>
            <a:r>
              <a:rPr lang="en-US" i="1" dirty="0"/>
              <a:t>measured with error!</a:t>
            </a:r>
          </a:p>
        </p:txBody>
      </p:sp>
      <p:cxnSp>
        <p:nvCxnSpPr>
          <p:cNvPr id="23" name="Straight Arrow Connector 22"/>
          <p:cNvCxnSpPr/>
          <p:nvPr/>
        </p:nvCxnSpPr>
        <p:spPr>
          <a:xfrm flipH="1">
            <a:off x="5582653" y="3046134"/>
            <a:ext cx="530038" cy="508717"/>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3943245" y="3911492"/>
            <a:ext cx="5059468" cy="646331"/>
          </a:xfrm>
          <a:prstGeom prst="rect">
            <a:avLst/>
          </a:prstGeom>
          <a:noFill/>
        </p:spPr>
        <p:txBody>
          <a:bodyPr wrap="square" rtlCol="0">
            <a:spAutoFit/>
          </a:bodyPr>
          <a:lstStyle/>
          <a:p>
            <a:r>
              <a:rPr lang="en-US" dirty="0"/>
              <a:t>► Maximization is conditional on baseline covariates</a:t>
            </a:r>
          </a:p>
        </p:txBody>
      </p:sp>
      <p:sp>
        <p:nvSpPr>
          <p:cNvPr id="150" name="TextBox 149"/>
          <p:cNvSpPr txBox="1"/>
          <p:nvPr/>
        </p:nvSpPr>
        <p:spPr>
          <a:xfrm>
            <a:off x="3837033" y="4600879"/>
            <a:ext cx="3106941" cy="461665"/>
          </a:xfrm>
          <a:prstGeom prst="rect">
            <a:avLst/>
          </a:prstGeom>
          <a:noFill/>
        </p:spPr>
        <p:txBody>
          <a:bodyPr wrap="none" rtlCol="0">
            <a:spAutoFit/>
          </a:bodyPr>
          <a:lstStyle/>
          <a:p>
            <a:r>
              <a:rPr lang="en-US" sz="1200" b="1" i="1" dirty="0"/>
              <a:t>Ibrahim 2010, J </a:t>
            </a:r>
            <a:r>
              <a:rPr lang="en-US" sz="1200" b="1" i="1" dirty="0" err="1"/>
              <a:t>Clin</a:t>
            </a:r>
            <a:r>
              <a:rPr lang="en-US" sz="1200" b="1" i="1" dirty="0"/>
              <a:t> </a:t>
            </a:r>
            <a:r>
              <a:rPr lang="en-US" sz="1200" b="1" i="1" dirty="0" err="1"/>
              <a:t>Oncol</a:t>
            </a:r>
            <a:r>
              <a:rPr lang="en-US" sz="1200" b="1" i="1" dirty="0"/>
              <a:t> 28:2796-2801</a:t>
            </a:r>
          </a:p>
          <a:p>
            <a:r>
              <a:rPr lang="en-US" sz="1200" b="1" i="1" dirty="0" err="1"/>
              <a:t>Rizopoulos</a:t>
            </a:r>
            <a:r>
              <a:rPr lang="en-US" sz="1200" b="1" i="1" dirty="0"/>
              <a:t> 2010, J Stat Soft 35:1-33</a:t>
            </a:r>
          </a:p>
        </p:txBody>
      </p:sp>
    </p:spTree>
    <p:extLst>
      <p:ext uri="{BB962C8B-B14F-4D97-AF65-F5344CB8AC3E}">
        <p14:creationId xmlns:p14="http://schemas.microsoft.com/office/powerpoint/2010/main" val="4021680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3C4F54F3-C349-4609-AFEE-01462D5C7942}" type="slidenum">
              <a:rPr lang="en-GB" smtClean="0"/>
              <a:pPr/>
              <a:t>6</a:t>
            </a:fld>
            <a:endParaRPr lang="en-GB" dirty="0"/>
          </a:p>
        </p:txBody>
      </p:sp>
      <p:sp>
        <p:nvSpPr>
          <p:cNvPr id="3" name="Title 2"/>
          <p:cNvSpPr>
            <a:spLocks noGrp="1"/>
          </p:cNvSpPr>
          <p:nvPr>
            <p:ph type="title"/>
          </p:nvPr>
        </p:nvSpPr>
        <p:spPr>
          <a:xfrm>
            <a:off x="237062" y="144000"/>
            <a:ext cx="8129172" cy="504000"/>
          </a:xfrm>
        </p:spPr>
        <p:txBody>
          <a:bodyPr/>
          <a:lstStyle/>
          <a:p>
            <a:r>
              <a:rPr lang="en-US" dirty="0"/>
              <a:t>Joint model of survival and patient response</a:t>
            </a:r>
            <a:br>
              <a:rPr lang="en-US" dirty="0"/>
            </a:br>
            <a:r>
              <a:rPr lang="en-US" sz="1800" dirty="0"/>
              <a:t>Time-dependent slopes</a:t>
            </a:r>
          </a:p>
        </p:txBody>
      </p:sp>
      <mc:AlternateContent xmlns:mc="http://schemas.openxmlformats.org/markup-compatibility/2006" xmlns:a14="http://schemas.microsoft.com/office/drawing/2010/main">
        <mc:Choice Requires="a14">
          <p:sp>
            <p:nvSpPr>
              <p:cNvPr id="4" name="TextBox 3"/>
              <p:cNvSpPr txBox="1"/>
              <p:nvPr/>
            </p:nvSpPr>
            <p:spPr>
              <a:xfrm>
                <a:off x="232666" y="839116"/>
                <a:ext cx="5240987" cy="1278812"/>
              </a:xfrm>
              <a:prstGeom prst="rect">
                <a:avLst/>
              </a:prstGeom>
              <a:noFill/>
            </p:spPr>
            <p:txBody>
              <a:bodyPr wrap="none" rtlCol="0">
                <a:spAutoFit/>
              </a:bodyPr>
              <a:lstStyle/>
              <a:p>
                <a:r>
                  <a:rPr lang="en-GB" sz="1400" b="1" dirty="0">
                    <a:solidFill>
                      <a:srgbClr val="0D29B3"/>
                    </a:solidFill>
                  </a:rPr>
                  <a:t>Joint model</a:t>
                </a:r>
                <a:endParaRPr lang="en-US" sz="1400" b="1" dirty="0">
                  <a:solidFill>
                    <a:srgbClr val="0D29B3"/>
                  </a:solidFill>
                </a:endParaRPr>
              </a:p>
              <a:p>
                <a:pPr/>
                <a14:m>
                  <m:oMathPara xmlns:m="http://schemas.openxmlformats.org/officeDocument/2006/math">
                    <m:oMathParaPr>
                      <m:jc m:val="left"/>
                    </m:oMathParaPr>
                    <m:oMath xmlns:m="http://schemas.openxmlformats.org/officeDocument/2006/math">
                      <m:d>
                        <m:dPr>
                          <m:begChr m:val="{"/>
                          <m:endChr m:val=""/>
                          <m:ctrlPr>
                            <a:rPr lang="en-US" sz="1400" b="1" i="1">
                              <a:latin typeface="Cambria Math" panose="02040503050406030204" pitchFamily="18" charset="0"/>
                            </a:rPr>
                          </m:ctrlPr>
                        </m:dPr>
                        <m:e>
                          <m:eqArr>
                            <m:eqArrPr>
                              <m:ctrlPr>
                                <a:rPr lang="en-US" sz="1400" b="1" i="1">
                                  <a:latin typeface="Cambria Math" panose="02040503050406030204" pitchFamily="18" charset="0"/>
                                </a:rPr>
                              </m:ctrlPr>
                            </m:eqArrPr>
                            <m:e>
                              <m:sSub>
                                <m:sSubPr>
                                  <m:ctrlPr>
                                    <a:rPr lang="en-US" sz="1400" b="1" i="1" smtClean="0">
                                      <a:latin typeface="Cambria Math" panose="02040503050406030204" pitchFamily="18" charset="0"/>
                                    </a:rPr>
                                  </m:ctrlPr>
                                </m:sSubPr>
                                <m:e>
                                  <m:r>
                                    <a:rPr lang="en-US" sz="1400" b="1" i="1">
                                      <a:latin typeface="Cambria Math" panose="02040503050406030204" pitchFamily="18" charset="0"/>
                                    </a:rPr>
                                    <m:t>𝒉</m:t>
                                  </m:r>
                                </m:e>
                                <m:sub>
                                  <m:r>
                                    <a:rPr lang="en-US" sz="1400" b="1" i="1">
                                      <a:latin typeface="Cambria Math" panose="02040503050406030204" pitchFamily="18" charset="0"/>
                                    </a:rPr>
                                    <m:t>𝒊</m:t>
                                  </m:r>
                                </m:sub>
                              </m:sSub>
                              <m:d>
                                <m:dPr>
                                  <m:ctrlPr>
                                    <a:rPr lang="en-US" sz="1400" b="1" i="1">
                                      <a:latin typeface="Cambria Math" panose="02040503050406030204" pitchFamily="18" charset="0"/>
                                    </a:rPr>
                                  </m:ctrlPr>
                                </m:dPr>
                                <m:e>
                                  <m:r>
                                    <a:rPr lang="en-US" sz="1400" b="1" i="1">
                                      <a:latin typeface="Cambria Math" panose="02040503050406030204" pitchFamily="18" charset="0"/>
                                    </a:rPr>
                                    <m:t>𝒕</m:t>
                                  </m:r>
                                </m:e>
                                <m:e>
                                  <m:sSub>
                                    <m:sSubPr>
                                      <m:ctrlPr>
                                        <a:rPr lang="en-US" sz="1400" b="1" i="1">
                                          <a:latin typeface="Cambria Math" panose="02040503050406030204" pitchFamily="18" charset="0"/>
                                        </a:rPr>
                                      </m:ctrlPr>
                                    </m:sSubPr>
                                    <m:e>
                                      <m:r>
                                        <a:rPr lang="en-US" sz="1400" b="1" i="1">
                                          <a:latin typeface="Cambria Math" panose="02040503050406030204" pitchFamily="18" charset="0"/>
                                        </a:rPr>
                                        <m:t>𝓜</m:t>
                                      </m:r>
                                    </m:e>
                                    <m:sub>
                                      <m:r>
                                        <a:rPr lang="en-US" sz="1400" b="1" i="1">
                                          <a:latin typeface="Cambria Math" panose="02040503050406030204" pitchFamily="18" charset="0"/>
                                        </a:rPr>
                                        <m:t>𝒊</m:t>
                                      </m:r>
                                    </m:sub>
                                  </m:sSub>
                                  <m:d>
                                    <m:dPr>
                                      <m:ctrlPr>
                                        <a:rPr lang="en-US" sz="1400" b="1" i="1">
                                          <a:latin typeface="Cambria Math" panose="02040503050406030204" pitchFamily="18" charset="0"/>
                                        </a:rPr>
                                      </m:ctrlPr>
                                    </m:dPr>
                                    <m:e>
                                      <m:r>
                                        <a:rPr lang="en-US" sz="1400" b="1" i="1">
                                          <a:latin typeface="Cambria Math" panose="02040503050406030204" pitchFamily="18" charset="0"/>
                                        </a:rPr>
                                        <m:t>𝒕</m:t>
                                      </m:r>
                                    </m:e>
                                  </m:d>
                                </m:e>
                              </m:d>
                              <m:r>
                                <a:rPr lang="en-US" sz="1400" b="1" i="1">
                                  <a:latin typeface="Cambria Math" panose="02040503050406030204" pitchFamily="18" charset="0"/>
                                </a:rPr>
                                <m:t>=</m:t>
                              </m:r>
                              <m:sSub>
                                <m:sSubPr>
                                  <m:ctrlPr>
                                    <a:rPr lang="en-US" sz="1400" b="1" i="1">
                                      <a:latin typeface="Cambria Math" panose="02040503050406030204" pitchFamily="18" charset="0"/>
                                    </a:rPr>
                                  </m:ctrlPr>
                                </m:sSubPr>
                                <m:e>
                                  <m:r>
                                    <a:rPr lang="en-US" sz="1400" b="1" i="1">
                                      <a:latin typeface="Cambria Math" panose="02040503050406030204" pitchFamily="18" charset="0"/>
                                    </a:rPr>
                                    <m:t>𝒉</m:t>
                                  </m:r>
                                </m:e>
                                <m:sub>
                                  <m:r>
                                    <a:rPr lang="en-US" sz="1400" b="1" i="1">
                                      <a:latin typeface="Cambria Math" panose="02040503050406030204" pitchFamily="18" charset="0"/>
                                    </a:rPr>
                                    <m:t>𝟎</m:t>
                                  </m:r>
                                </m:sub>
                              </m:sSub>
                              <m:r>
                                <a:rPr lang="en-US" sz="1400" b="1" i="1">
                                  <a:latin typeface="Cambria Math" panose="02040503050406030204" pitchFamily="18" charset="0"/>
                                </a:rPr>
                                <m:t>(</m:t>
                              </m:r>
                              <m:r>
                                <a:rPr lang="en-US" sz="1400" b="1" i="1">
                                  <a:latin typeface="Cambria Math" panose="02040503050406030204" pitchFamily="18" charset="0"/>
                                </a:rPr>
                                <m:t>𝒕</m:t>
                              </m:r>
                              <m:r>
                                <a:rPr lang="en-US" sz="1400" b="1" i="1">
                                  <a:latin typeface="Cambria Math" panose="02040503050406030204" pitchFamily="18" charset="0"/>
                                </a:rPr>
                                <m:t>)∙</m:t>
                              </m:r>
                              <m:func>
                                <m:funcPr>
                                  <m:ctrlPr>
                                    <a:rPr lang="en-US" sz="1400" b="1" i="1">
                                      <a:latin typeface="Cambria Math" panose="02040503050406030204" pitchFamily="18" charset="0"/>
                                    </a:rPr>
                                  </m:ctrlPr>
                                </m:funcPr>
                                <m:fName>
                                  <m:r>
                                    <a:rPr lang="en-US" sz="1400" b="1" i="0">
                                      <a:latin typeface="Cambria Math" panose="02040503050406030204" pitchFamily="18" charset="0"/>
                                    </a:rPr>
                                    <m:t>𝐞𝐱𝐩</m:t>
                                  </m:r>
                                </m:fName>
                                <m:e>
                                  <m:d>
                                    <m:dPr>
                                      <m:ctrlPr>
                                        <a:rPr lang="en-US" sz="1400" b="1" i="1">
                                          <a:latin typeface="Cambria Math" panose="02040503050406030204" pitchFamily="18" charset="0"/>
                                        </a:rPr>
                                      </m:ctrlPr>
                                    </m:dPr>
                                    <m:e>
                                      <m:sSup>
                                        <m:sSupPr>
                                          <m:ctrlPr>
                                            <a:rPr lang="en-US" sz="1400" b="1" i="1">
                                              <a:latin typeface="Cambria Math" panose="02040503050406030204" pitchFamily="18" charset="0"/>
                                            </a:rPr>
                                          </m:ctrlPr>
                                        </m:sSupPr>
                                        <m:e>
                                          <m:r>
                                            <a:rPr lang="en-US" sz="1400" b="1" i="1">
                                              <a:latin typeface="Cambria Math" panose="02040503050406030204" pitchFamily="18" charset="0"/>
                                            </a:rPr>
                                            <m:t>𝜸</m:t>
                                          </m:r>
                                        </m:e>
                                        <m:sup>
                                          <m:r>
                                            <a:rPr lang="en-US" sz="1400" b="1" i="0">
                                              <a:latin typeface="Cambria Math" panose="02040503050406030204" pitchFamily="18" charset="0"/>
                                            </a:rPr>
                                            <m:t>𝐓</m:t>
                                          </m:r>
                                        </m:sup>
                                      </m:sSup>
                                      <m:sSub>
                                        <m:sSubPr>
                                          <m:ctrlPr>
                                            <a:rPr lang="en-US" sz="1400" b="1" i="1">
                                              <a:latin typeface="Cambria Math" panose="02040503050406030204" pitchFamily="18" charset="0"/>
                                            </a:rPr>
                                          </m:ctrlPr>
                                        </m:sSubPr>
                                        <m:e>
                                          <m:r>
                                            <a:rPr lang="en-US" sz="1400" b="1" i="1">
                                              <a:latin typeface="Cambria Math" panose="02040503050406030204" pitchFamily="18" charset="0"/>
                                            </a:rPr>
                                            <m:t>𝒘</m:t>
                                          </m:r>
                                        </m:e>
                                        <m:sub>
                                          <m:r>
                                            <a:rPr lang="en-US" sz="1400" b="1" i="1">
                                              <a:latin typeface="Cambria Math" panose="02040503050406030204" pitchFamily="18" charset="0"/>
                                            </a:rPr>
                                            <m:t>𝒊</m:t>
                                          </m:r>
                                        </m:sub>
                                      </m:sSub>
                                      <m:r>
                                        <a:rPr lang="en-US" sz="1400" b="1" i="1">
                                          <a:latin typeface="Cambria Math" panose="02040503050406030204" pitchFamily="18" charset="0"/>
                                        </a:rPr>
                                        <m:t>+</m:t>
                                      </m:r>
                                      <m:sSub>
                                        <m:sSubPr>
                                          <m:ctrlPr>
                                            <a:rPr lang="en-US" sz="1400" b="1" i="1" smtClean="0">
                                              <a:solidFill>
                                                <a:srgbClr val="7030A0"/>
                                              </a:solidFill>
                                              <a:latin typeface="Cambria Math" panose="02040503050406030204" pitchFamily="18" charset="0"/>
                                            </a:rPr>
                                          </m:ctrlPr>
                                        </m:sSubPr>
                                        <m:e>
                                          <m:r>
                                            <a:rPr lang="en-US" sz="1400" b="1" i="1">
                                              <a:solidFill>
                                                <a:srgbClr val="7030A0"/>
                                              </a:solidFill>
                                              <a:latin typeface="Cambria Math" panose="02040503050406030204" pitchFamily="18" charset="0"/>
                                            </a:rPr>
                                            <m:t>𝜶</m:t>
                                          </m:r>
                                        </m:e>
                                        <m:sub>
                                          <m:r>
                                            <a:rPr lang="en-US" sz="1400" b="1" i="1" smtClean="0">
                                              <a:solidFill>
                                                <a:srgbClr val="7030A0"/>
                                              </a:solidFill>
                                              <a:latin typeface="Cambria Math" panose="02040503050406030204" pitchFamily="18" charset="0"/>
                                            </a:rPr>
                                            <m:t>𝟎</m:t>
                                          </m:r>
                                        </m:sub>
                                      </m:sSub>
                                      <m:r>
                                        <a:rPr lang="en-US" sz="1400" b="1" i="1">
                                          <a:solidFill>
                                            <a:srgbClr val="7030A0"/>
                                          </a:solidFill>
                                          <a:latin typeface="Cambria Math" panose="02040503050406030204" pitchFamily="18" charset="0"/>
                                        </a:rPr>
                                        <m:t>∙</m:t>
                                      </m:r>
                                      <m:sSub>
                                        <m:sSubPr>
                                          <m:ctrlPr>
                                            <a:rPr lang="en-US" sz="1400" b="1" i="1">
                                              <a:solidFill>
                                                <a:srgbClr val="7030A0"/>
                                              </a:solidFill>
                                              <a:latin typeface="Cambria Math" panose="02040503050406030204" pitchFamily="18" charset="0"/>
                                            </a:rPr>
                                          </m:ctrlPr>
                                        </m:sSubPr>
                                        <m:e>
                                          <m:r>
                                            <a:rPr lang="en-US" sz="1400" b="1" i="1">
                                              <a:solidFill>
                                                <a:srgbClr val="7030A0"/>
                                              </a:solidFill>
                                              <a:latin typeface="Cambria Math" panose="02040503050406030204" pitchFamily="18" charset="0"/>
                                            </a:rPr>
                                            <m:t>𝒎</m:t>
                                          </m:r>
                                        </m:e>
                                        <m:sub>
                                          <m:r>
                                            <a:rPr lang="en-US" sz="1400" b="1" i="1">
                                              <a:solidFill>
                                                <a:srgbClr val="7030A0"/>
                                              </a:solidFill>
                                              <a:latin typeface="Cambria Math" panose="02040503050406030204" pitchFamily="18" charset="0"/>
                                            </a:rPr>
                                            <m:t>𝒊</m:t>
                                          </m:r>
                                        </m:sub>
                                      </m:sSub>
                                      <m:d>
                                        <m:dPr>
                                          <m:ctrlPr>
                                            <a:rPr lang="en-US" sz="1400" b="1" i="1">
                                              <a:solidFill>
                                                <a:srgbClr val="7030A0"/>
                                              </a:solidFill>
                                              <a:latin typeface="Cambria Math" panose="02040503050406030204" pitchFamily="18" charset="0"/>
                                            </a:rPr>
                                          </m:ctrlPr>
                                        </m:dPr>
                                        <m:e>
                                          <m:r>
                                            <a:rPr lang="en-US" sz="1400" b="1" i="1">
                                              <a:solidFill>
                                                <a:srgbClr val="7030A0"/>
                                              </a:solidFill>
                                              <a:latin typeface="Cambria Math" panose="02040503050406030204" pitchFamily="18" charset="0"/>
                                            </a:rPr>
                                            <m:t>𝒕</m:t>
                                          </m:r>
                                        </m:e>
                                      </m:d>
                                      <m:r>
                                        <a:rPr lang="en-US" sz="1400" b="1" i="1" smtClean="0">
                                          <a:solidFill>
                                            <a:schemeClr val="accent4">
                                              <a:lumMod val="75000"/>
                                              <a:lumOff val="25000"/>
                                            </a:schemeClr>
                                          </a:solidFill>
                                          <a:latin typeface="Cambria Math" panose="02040503050406030204" pitchFamily="18" charset="0"/>
                                        </a:rPr>
                                        <m:t>+</m:t>
                                      </m:r>
                                      <m:sSub>
                                        <m:sSubPr>
                                          <m:ctrlPr>
                                            <a:rPr lang="en-US" sz="1400" b="1" i="1">
                                              <a:solidFill>
                                                <a:schemeClr val="accent4">
                                                  <a:lumMod val="75000"/>
                                                  <a:lumOff val="25000"/>
                                                </a:schemeClr>
                                              </a:solidFill>
                                              <a:latin typeface="Cambria Math" panose="02040503050406030204" pitchFamily="18" charset="0"/>
                                            </a:rPr>
                                          </m:ctrlPr>
                                        </m:sSubPr>
                                        <m:e>
                                          <m:r>
                                            <a:rPr lang="en-US" sz="1400" b="1" i="1">
                                              <a:solidFill>
                                                <a:schemeClr val="accent4">
                                                  <a:lumMod val="75000"/>
                                                  <a:lumOff val="25000"/>
                                                </a:schemeClr>
                                              </a:solidFill>
                                              <a:latin typeface="Cambria Math" panose="02040503050406030204" pitchFamily="18" charset="0"/>
                                            </a:rPr>
                                            <m:t>𝜶</m:t>
                                          </m:r>
                                        </m:e>
                                        <m:sub>
                                          <m:r>
                                            <a:rPr lang="en-US" sz="1400" b="1" i="1" smtClean="0">
                                              <a:solidFill>
                                                <a:schemeClr val="accent4">
                                                  <a:lumMod val="75000"/>
                                                  <a:lumOff val="25000"/>
                                                </a:schemeClr>
                                              </a:solidFill>
                                              <a:latin typeface="Cambria Math" panose="02040503050406030204" pitchFamily="18" charset="0"/>
                                            </a:rPr>
                                            <m:t>𝟏</m:t>
                                          </m:r>
                                        </m:sub>
                                      </m:sSub>
                                      <m:r>
                                        <a:rPr lang="en-US" sz="1400" b="1" i="1">
                                          <a:solidFill>
                                            <a:schemeClr val="accent4">
                                              <a:lumMod val="75000"/>
                                              <a:lumOff val="25000"/>
                                            </a:schemeClr>
                                          </a:solidFill>
                                          <a:latin typeface="Cambria Math" panose="02040503050406030204" pitchFamily="18" charset="0"/>
                                        </a:rPr>
                                        <m:t>∙</m:t>
                                      </m:r>
                                      <m:sSubSup>
                                        <m:sSubSupPr>
                                          <m:ctrlPr>
                                            <a:rPr lang="en-US" sz="1400" b="1" i="1">
                                              <a:solidFill>
                                                <a:schemeClr val="accent4">
                                                  <a:lumMod val="75000"/>
                                                  <a:lumOff val="25000"/>
                                                </a:schemeClr>
                                              </a:solidFill>
                                              <a:latin typeface="Cambria Math" panose="02040503050406030204" pitchFamily="18" charset="0"/>
                                            </a:rPr>
                                          </m:ctrlPr>
                                        </m:sSubSupPr>
                                        <m:e>
                                          <m:r>
                                            <a:rPr lang="en-US" sz="1400" b="1" i="1">
                                              <a:solidFill>
                                                <a:schemeClr val="accent4">
                                                  <a:lumMod val="75000"/>
                                                  <a:lumOff val="25000"/>
                                                </a:schemeClr>
                                              </a:solidFill>
                                              <a:latin typeface="Cambria Math" panose="02040503050406030204" pitchFamily="18" charset="0"/>
                                            </a:rPr>
                                            <m:t>𝒎</m:t>
                                          </m:r>
                                        </m:e>
                                        <m:sub>
                                          <m:r>
                                            <a:rPr lang="en-US" sz="1400" b="1" i="1">
                                              <a:solidFill>
                                                <a:schemeClr val="accent4">
                                                  <a:lumMod val="75000"/>
                                                  <a:lumOff val="25000"/>
                                                </a:schemeClr>
                                              </a:solidFill>
                                              <a:latin typeface="Cambria Math" panose="02040503050406030204" pitchFamily="18" charset="0"/>
                                            </a:rPr>
                                            <m:t>𝒊</m:t>
                                          </m:r>
                                        </m:sub>
                                        <m:sup>
                                          <m:r>
                                            <a:rPr lang="en-US" sz="1400" b="1" i="1">
                                              <a:solidFill>
                                                <a:schemeClr val="accent4">
                                                  <a:lumMod val="75000"/>
                                                  <a:lumOff val="25000"/>
                                                </a:schemeClr>
                                              </a:solidFill>
                                              <a:latin typeface="Cambria Math" panose="02040503050406030204" pitchFamily="18" charset="0"/>
                                            </a:rPr>
                                            <m:t>′</m:t>
                                          </m:r>
                                        </m:sup>
                                      </m:sSubSup>
                                      <m:d>
                                        <m:dPr>
                                          <m:ctrlPr>
                                            <a:rPr lang="en-US" sz="1400" b="1" i="1">
                                              <a:solidFill>
                                                <a:schemeClr val="accent4">
                                                  <a:lumMod val="75000"/>
                                                  <a:lumOff val="25000"/>
                                                </a:schemeClr>
                                              </a:solidFill>
                                              <a:latin typeface="Cambria Math" panose="02040503050406030204" pitchFamily="18" charset="0"/>
                                            </a:rPr>
                                          </m:ctrlPr>
                                        </m:dPr>
                                        <m:e>
                                          <m:r>
                                            <a:rPr lang="en-US" sz="1400" b="1" i="1">
                                              <a:solidFill>
                                                <a:schemeClr val="accent4">
                                                  <a:lumMod val="75000"/>
                                                  <a:lumOff val="25000"/>
                                                </a:schemeClr>
                                              </a:solidFill>
                                              <a:latin typeface="Cambria Math" panose="02040503050406030204" pitchFamily="18" charset="0"/>
                                            </a:rPr>
                                            <m:t>𝒕</m:t>
                                          </m:r>
                                        </m:e>
                                      </m:d>
                                    </m:e>
                                  </m:d>
                                </m:e>
                              </m:func>
                            </m:e>
                            <m:e>
                              <m:r>
                                <a:rPr lang="en-US" sz="1400" b="1" i="1" smtClean="0">
                                  <a:latin typeface="Cambria Math" panose="02040503050406030204" pitchFamily="18" charset="0"/>
                                </a:rPr>
                                <m:t> </m:t>
                              </m:r>
                              <m:sSub>
                                <m:sSubPr>
                                  <m:ctrlPr>
                                    <a:rPr lang="en-US" sz="1400" b="1" i="1">
                                      <a:latin typeface="Cambria Math" panose="02040503050406030204" pitchFamily="18" charset="0"/>
                                    </a:rPr>
                                  </m:ctrlPr>
                                </m:sSubPr>
                                <m:e>
                                  <m:r>
                                    <a:rPr lang="en-US" sz="1400" b="1" i="1">
                                      <a:latin typeface="Cambria Math" panose="02040503050406030204" pitchFamily="18" charset="0"/>
                                    </a:rPr>
                                    <m:t>𝒚</m:t>
                                  </m:r>
                                </m:e>
                                <m:sub>
                                  <m:r>
                                    <a:rPr lang="en-US" sz="1400" b="1" i="1">
                                      <a:latin typeface="Cambria Math" panose="02040503050406030204" pitchFamily="18" charset="0"/>
                                    </a:rPr>
                                    <m:t>𝒊</m:t>
                                  </m:r>
                                </m:sub>
                              </m:sSub>
                              <m:d>
                                <m:dPr>
                                  <m:ctrlPr>
                                    <a:rPr lang="en-US" sz="1400" b="1" i="1">
                                      <a:latin typeface="Cambria Math" panose="02040503050406030204" pitchFamily="18" charset="0"/>
                                    </a:rPr>
                                  </m:ctrlPr>
                                </m:dPr>
                                <m:e>
                                  <m:r>
                                    <a:rPr lang="en-US" sz="1400" b="1" i="1">
                                      <a:latin typeface="Cambria Math" panose="02040503050406030204" pitchFamily="18" charset="0"/>
                                    </a:rPr>
                                    <m:t>𝒕</m:t>
                                  </m:r>
                                </m:e>
                              </m:d>
                              <m:r>
                                <a:rPr lang="en-US" sz="1400" b="1" i="1">
                                  <a:latin typeface="Cambria Math" panose="02040503050406030204" pitchFamily="18" charset="0"/>
                                </a:rPr>
                                <m:t>=</m:t>
                              </m:r>
                              <m:sSub>
                                <m:sSubPr>
                                  <m:ctrlPr>
                                    <a:rPr lang="en-US" sz="1400" b="1" i="1">
                                      <a:latin typeface="Cambria Math" panose="02040503050406030204" pitchFamily="18" charset="0"/>
                                    </a:rPr>
                                  </m:ctrlPr>
                                </m:sSubPr>
                                <m:e>
                                  <m:r>
                                    <a:rPr lang="en-US" sz="1400" b="1" i="1">
                                      <a:latin typeface="Cambria Math" panose="02040503050406030204" pitchFamily="18" charset="0"/>
                                    </a:rPr>
                                    <m:t>𝒎</m:t>
                                  </m:r>
                                </m:e>
                                <m:sub>
                                  <m:r>
                                    <a:rPr lang="en-US" sz="1400" b="1" i="1">
                                      <a:latin typeface="Cambria Math" panose="02040503050406030204" pitchFamily="18" charset="0"/>
                                    </a:rPr>
                                    <m:t>𝒊</m:t>
                                  </m:r>
                                </m:sub>
                              </m:sSub>
                              <m:d>
                                <m:dPr>
                                  <m:ctrlPr>
                                    <a:rPr lang="en-US" sz="1400" b="1" i="1">
                                      <a:latin typeface="Cambria Math" panose="02040503050406030204" pitchFamily="18" charset="0"/>
                                    </a:rPr>
                                  </m:ctrlPr>
                                </m:dPr>
                                <m:e>
                                  <m:r>
                                    <a:rPr lang="en-US" sz="1400" b="1" i="1">
                                      <a:latin typeface="Cambria Math" panose="02040503050406030204" pitchFamily="18" charset="0"/>
                                    </a:rPr>
                                    <m:t>𝒕</m:t>
                                  </m:r>
                                </m:e>
                              </m:d>
                              <m:r>
                                <a:rPr lang="en-US" sz="1400" b="1" i="1">
                                  <a:latin typeface="Cambria Math" panose="02040503050406030204" pitchFamily="18" charset="0"/>
                                </a:rPr>
                                <m:t>+</m:t>
                              </m:r>
                              <m:sSub>
                                <m:sSubPr>
                                  <m:ctrlPr>
                                    <a:rPr lang="en-US" sz="1400" b="1" i="1">
                                      <a:latin typeface="Cambria Math" panose="02040503050406030204" pitchFamily="18" charset="0"/>
                                    </a:rPr>
                                  </m:ctrlPr>
                                </m:sSubPr>
                                <m:e>
                                  <m:r>
                                    <a:rPr lang="en-US" sz="1400" b="1" i="1">
                                      <a:latin typeface="Cambria Math" panose="02040503050406030204" pitchFamily="18" charset="0"/>
                                    </a:rPr>
                                    <m:t>𝜺</m:t>
                                  </m:r>
                                </m:e>
                                <m:sub>
                                  <m:r>
                                    <a:rPr lang="en-US" sz="1400" b="1" i="1">
                                      <a:latin typeface="Cambria Math" panose="02040503050406030204" pitchFamily="18" charset="0"/>
                                    </a:rPr>
                                    <m:t>𝒊</m:t>
                                  </m:r>
                                </m:sub>
                              </m:sSub>
                              <m:d>
                                <m:dPr>
                                  <m:ctrlPr>
                                    <a:rPr lang="en-US" sz="1400" b="1" i="1">
                                      <a:latin typeface="Cambria Math" panose="02040503050406030204" pitchFamily="18" charset="0"/>
                                    </a:rPr>
                                  </m:ctrlPr>
                                </m:dPr>
                                <m:e>
                                  <m:r>
                                    <a:rPr lang="en-US" sz="1400" b="1" i="1">
                                      <a:latin typeface="Cambria Math" panose="02040503050406030204" pitchFamily="18" charset="0"/>
                                    </a:rPr>
                                    <m:t>𝒕</m:t>
                                  </m:r>
                                </m:e>
                              </m:d>
                              <m:r>
                                <a:rPr lang="en-US" sz="1400" b="1" i="1">
                                  <a:latin typeface="Cambria Math" panose="02040503050406030204" pitchFamily="18" charset="0"/>
                                </a:rPr>
                                <m:t>=</m:t>
                              </m:r>
                              <m:r>
                                <a:rPr lang="en-US" sz="1400" b="1" i="1" smtClean="0">
                                  <a:latin typeface="Cambria Math" panose="02040503050406030204" pitchFamily="18" charset="0"/>
                                </a:rPr>
                                <m:t>                                   </m:t>
                              </m:r>
                              <m:r>
                                <a:rPr lang="en-US" sz="1400" b="1" i="1">
                                  <a:latin typeface="Cambria Math" panose="02040503050406030204" pitchFamily="18" charset="0"/>
                                </a:rPr>
                                <m:t>        </m:t>
                              </m:r>
                            </m:e>
                            <m:e>
                              <m:r>
                                <a:rPr lang="en-US" sz="1400" b="1" i="1">
                                  <a:latin typeface="Cambria Math" panose="02040503050406030204" pitchFamily="18" charset="0"/>
                                </a:rPr>
                                <m:t>                           =</m:t>
                              </m:r>
                              <m:sSubSup>
                                <m:sSubSupPr>
                                  <m:ctrlPr>
                                    <a:rPr lang="en-US" sz="1400" b="1" i="1">
                                      <a:latin typeface="Cambria Math" panose="02040503050406030204" pitchFamily="18" charset="0"/>
                                    </a:rPr>
                                  </m:ctrlPr>
                                </m:sSubSupPr>
                                <m:e>
                                  <m:r>
                                    <a:rPr lang="en-US" sz="1400" b="1" i="1">
                                      <a:latin typeface="Cambria Math" panose="02040503050406030204" pitchFamily="18" charset="0"/>
                                    </a:rPr>
                                    <m:t>𝒙</m:t>
                                  </m:r>
                                </m:e>
                                <m:sub>
                                  <m:r>
                                    <a:rPr lang="en-US" sz="1400" b="1" i="1">
                                      <a:latin typeface="Cambria Math" panose="02040503050406030204" pitchFamily="18" charset="0"/>
                                    </a:rPr>
                                    <m:t>𝒊</m:t>
                                  </m:r>
                                </m:sub>
                                <m:sup>
                                  <m:r>
                                    <a:rPr lang="en-US" sz="1400" b="1" i="1">
                                      <a:latin typeface="Cambria Math" panose="02040503050406030204" pitchFamily="18" charset="0"/>
                                    </a:rPr>
                                    <m:t>𝑻</m:t>
                                  </m:r>
                                </m:sup>
                              </m:sSubSup>
                              <m:d>
                                <m:dPr>
                                  <m:ctrlPr>
                                    <a:rPr lang="en-US" sz="1400" b="1" i="1">
                                      <a:latin typeface="Cambria Math" panose="02040503050406030204" pitchFamily="18" charset="0"/>
                                    </a:rPr>
                                  </m:ctrlPr>
                                </m:dPr>
                                <m:e>
                                  <m:r>
                                    <a:rPr lang="en-US" sz="1400" b="1" i="1">
                                      <a:latin typeface="Cambria Math" panose="02040503050406030204" pitchFamily="18" charset="0"/>
                                    </a:rPr>
                                    <m:t>𝒕</m:t>
                                  </m:r>
                                </m:e>
                              </m:d>
                              <m:r>
                                <a:rPr lang="en-US" sz="1400" b="1" i="1">
                                  <a:latin typeface="Cambria Math" panose="02040503050406030204" pitchFamily="18" charset="0"/>
                                </a:rPr>
                                <m:t>∙</m:t>
                              </m:r>
                              <m:r>
                                <a:rPr lang="en-US" sz="1400" b="1" i="1">
                                  <a:latin typeface="Cambria Math" panose="02040503050406030204" pitchFamily="18" charset="0"/>
                                </a:rPr>
                                <m:t>𝜷</m:t>
                              </m:r>
                              <m:r>
                                <a:rPr lang="en-US" sz="1400" b="1" i="1">
                                  <a:latin typeface="Cambria Math" panose="02040503050406030204" pitchFamily="18" charset="0"/>
                                </a:rPr>
                                <m:t>+</m:t>
                              </m:r>
                              <m:sSubSup>
                                <m:sSubSupPr>
                                  <m:ctrlPr>
                                    <a:rPr lang="en-US" sz="1400" b="1" i="1">
                                      <a:latin typeface="Cambria Math" panose="02040503050406030204" pitchFamily="18" charset="0"/>
                                    </a:rPr>
                                  </m:ctrlPr>
                                </m:sSubSupPr>
                                <m:e>
                                  <m:r>
                                    <a:rPr lang="en-US" sz="1400" b="1" i="1">
                                      <a:latin typeface="Cambria Math" panose="02040503050406030204" pitchFamily="18" charset="0"/>
                                    </a:rPr>
                                    <m:t>𝒛</m:t>
                                  </m:r>
                                </m:e>
                                <m:sub>
                                  <m:r>
                                    <a:rPr lang="en-US" sz="1400" b="1" i="1">
                                      <a:latin typeface="Cambria Math" panose="02040503050406030204" pitchFamily="18" charset="0"/>
                                    </a:rPr>
                                    <m:t>𝒊</m:t>
                                  </m:r>
                                </m:sub>
                                <m:sup>
                                  <m:r>
                                    <a:rPr lang="en-US" sz="1400" b="1" i="1">
                                      <a:latin typeface="Cambria Math" panose="02040503050406030204" pitchFamily="18" charset="0"/>
                                    </a:rPr>
                                    <m:t>𝑻</m:t>
                                  </m:r>
                                </m:sup>
                              </m:sSubSup>
                              <m:d>
                                <m:dPr>
                                  <m:ctrlPr>
                                    <a:rPr lang="en-US" sz="1400" b="1" i="1">
                                      <a:latin typeface="Cambria Math" panose="02040503050406030204" pitchFamily="18" charset="0"/>
                                    </a:rPr>
                                  </m:ctrlPr>
                                </m:dPr>
                                <m:e>
                                  <m:r>
                                    <a:rPr lang="en-US" sz="1400" b="1" i="1">
                                      <a:latin typeface="Cambria Math" panose="02040503050406030204" pitchFamily="18" charset="0"/>
                                    </a:rPr>
                                    <m:t>𝒕</m:t>
                                  </m:r>
                                </m:e>
                              </m:d>
                              <m:r>
                                <a:rPr lang="en-US" sz="1400" b="1" i="1">
                                  <a:latin typeface="Cambria Math" panose="02040503050406030204" pitchFamily="18" charset="0"/>
                                </a:rPr>
                                <m:t>∙</m:t>
                              </m:r>
                              <m:sSub>
                                <m:sSubPr>
                                  <m:ctrlPr>
                                    <a:rPr lang="en-US" sz="1400" b="1" i="1">
                                      <a:latin typeface="Cambria Math" panose="02040503050406030204" pitchFamily="18" charset="0"/>
                                    </a:rPr>
                                  </m:ctrlPr>
                                </m:sSubPr>
                                <m:e>
                                  <m:r>
                                    <a:rPr lang="en-US" sz="1400" b="1" i="1">
                                      <a:latin typeface="Cambria Math" panose="02040503050406030204" pitchFamily="18" charset="0"/>
                                    </a:rPr>
                                    <m:t>𝒃</m:t>
                                  </m:r>
                                </m:e>
                                <m:sub>
                                  <m:r>
                                    <a:rPr lang="en-US" sz="1400" b="1" i="1">
                                      <a:latin typeface="Cambria Math" panose="02040503050406030204" pitchFamily="18" charset="0"/>
                                    </a:rPr>
                                    <m:t>𝒊</m:t>
                                  </m:r>
                                </m:sub>
                              </m:sSub>
                              <m:r>
                                <a:rPr lang="en-US" sz="1400" b="1" i="1">
                                  <a:latin typeface="Cambria Math" panose="02040503050406030204" pitchFamily="18" charset="0"/>
                                </a:rPr>
                                <m:t>+</m:t>
                              </m:r>
                              <m:sSub>
                                <m:sSubPr>
                                  <m:ctrlPr>
                                    <a:rPr lang="en-US" sz="1400" b="1" i="1">
                                      <a:latin typeface="Cambria Math" panose="02040503050406030204" pitchFamily="18" charset="0"/>
                                    </a:rPr>
                                  </m:ctrlPr>
                                </m:sSubPr>
                                <m:e>
                                  <m:r>
                                    <a:rPr lang="en-US" sz="1400" b="1" i="1">
                                      <a:latin typeface="Cambria Math" panose="02040503050406030204" pitchFamily="18" charset="0"/>
                                    </a:rPr>
                                    <m:t>𝜺</m:t>
                                  </m:r>
                                </m:e>
                                <m:sub>
                                  <m:r>
                                    <a:rPr lang="en-US" sz="1400" b="1" i="1">
                                      <a:latin typeface="Cambria Math" panose="02040503050406030204" pitchFamily="18" charset="0"/>
                                    </a:rPr>
                                    <m:t>𝒊</m:t>
                                  </m:r>
                                </m:sub>
                              </m:sSub>
                              <m:d>
                                <m:dPr>
                                  <m:ctrlPr>
                                    <a:rPr lang="en-US" sz="1400" b="1" i="1">
                                      <a:latin typeface="Cambria Math" panose="02040503050406030204" pitchFamily="18" charset="0"/>
                                    </a:rPr>
                                  </m:ctrlPr>
                                </m:dPr>
                                <m:e>
                                  <m:r>
                                    <a:rPr lang="en-US" sz="1400" b="1" i="1">
                                      <a:latin typeface="Cambria Math" panose="02040503050406030204" pitchFamily="18" charset="0"/>
                                    </a:rPr>
                                    <m:t>𝒕</m:t>
                                  </m:r>
                                </m:e>
                              </m:d>
                              <m:r>
                                <a:rPr lang="en-US" sz="1400" b="1" i="1" smtClean="0">
                                  <a:latin typeface="Cambria Math" panose="02040503050406030204" pitchFamily="18" charset="0"/>
                                </a:rPr>
                                <m:t>                                  </m:t>
                              </m:r>
                            </m:e>
                          </m:eqArr>
                        </m:e>
                      </m:d>
                    </m:oMath>
                  </m:oMathPara>
                </a14:m>
                <a:endParaRPr lang="en-US" sz="1400" b="1" dirty="0"/>
              </a:p>
            </p:txBody>
          </p:sp>
        </mc:Choice>
        <mc:Fallback xmlns="">
          <p:sp>
            <p:nvSpPr>
              <p:cNvPr id="4" name="TextBox 3"/>
              <p:cNvSpPr txBox="1">
                <a:spLocks noRot="1" noChangeAspect="1" noMove="1" noResize="1" noEditPoints="1" noAdjustHandles="1" noChangeArrowheads="1" noChangeShapeType="1" noTextEdit="1"/>
              </p:cNvSpPr>
              <p:nvPr/>
            </p:nvSpPr>
            <p:spPr>
              <a:xfrm>
                <a:off x="232666" y="839116"/>
                <a:ext cx="5240987" cy="1278812"/>
              </a:xfrm>
              <a:prstGeom prst="rect">
                <a:avLst/>
              </a:prstGeom>
              <a:blipFill>
                <a:blip r:embed="rId2"/>
                <a:stretch>
                  <a:fillRect l="-349" t="-95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232666" y="3238256"/>
                <a:ext cx="5603930" cy="1169551"/>
              </a:xfrm>
              <a:prstGeom prst="rect">
                <a:avLst/>
              </a:prstGeom>
              <a:noFill/>
            </p:spPr>
            <p:txBody>
              <a:bodyPr wrap="square" rtlCol="0">
                <a:spAutoFit/>
              </a:bodyPr>
              <a:lstStyle/>
              <a:p>
                <a:r>
                  <a:rPr lang="en-US" sz="1400" b="1" dirty="0">
                    <a:solidFill>
                      <a:srgbClr val="0D29B3"/>
                    </a:solidFill>
                  </a:rPr>
                  <a:t>Survival sub-model</a:t>
                </a:r>
              </a:p>
              <a:p>
                <a14:m>
                  <m:oMath xmlns:m="http://schemas.openxmlformats.org/officeDocument/2006/math">
                    <m:sSub>
                      <m:sSubPr>
                        <m:ctrlPr>
                          <a:rPr lang="en-US" sz="1400" i="1">
                            <a:latin typeface="Cambria Math" panose="02040503050406030204" pitchFamily="18" charset="0"/>
                          </a:rPr>
                        </m:ctrlPr>
                      </m:sSubPr>
                      <m:e>
                        <m:r>
                          <a:rPr lang="en-US" sz="1400" i="1">
                            <a:latin typeface="Cambria Math" panose="02040503050406030204" pitchFamily="18" charset="0"/>
                          </a:rPr>
                          <m:t>𝑤</m:t>
                        </m:r>
                      </m:e>
                      <m:sub>
                        <m:r>
                          <a:rPr lang="en-US" sz="1400" i="1">
                            <a:latin typeface="Cambria Math" panose="02040503050406030204" pitchFamily="18" charset="0"/>
                          </a:rPr>
                          <m:t>𝑖</m:t>
                        </m:r>
                      </m:sub>
                    </m:sSub>
                  </m:oMath>
                </a14:m>
                <a:r>
                  <a:rPr lang="en-US" sz="1400" dirty="0"/>
                  <a:t> </a:t>
                </a:r>
                <a:r>
                  <a:rPr lang="ru-RU" sz="1400" b="1" dirty="0"/>
                  <a:t>–</a:t>
                </a:r>
                <a:r>
                  <a:rPr lang="en-US" sz="1400" dirty="0"/>
                  <a:t> baseline covariates</a:t>
                </a:r>
              </a:p>
              <a:p>
                <a14:m>
                  <m:oMath xmlns:m="http://schemas.openxmlformats.org/officeDocument/2006/math">
                    <m:r>
                      <a:rPr lang="en-US" sz="1400" i="1">
                        <a:latin typeface="Cambria Math" panose="02040503050406030204" pitchFamily="18" charset="0"/>
                      </a:rPr>
                      <m:t>𝛼</m:t>
                    </m:r>
                  </m:oMath>
                </a14:m>
                <a:r>
                  <a:rPr lang="en-US" sz="1400" b="1" dirty="0"/>
                  <a:t>, </a:t>
                </a:r>
                <a14:m>
                  <m:oMath xmlns:m="http://schemas.openxmlformats.org/officeDocument/2006/math">
                    <m:r>
                      <a:rPr lang="en-US" sz="1400" i="1">
                        <a:latin typeface="Cambria Math" panose="02040503050406030204" pitchFamily="18" charset="0"/>
                      </a:rPr>
                      <m:t>𝛾</m:t>
                    </m:r>
                  </m:oMath>
                </a14:m>
                <a:r>
                  <a:rPr lang="en-US" sz="1400" b="1" dirty="0"/>
                  <a:t> </a:t>
                </a:r>
                <a:r>
                  <a:rPr lang="ru-RU" sz="1400" b="1" dirty="0"/>
                  <a:t>–</a:t>
                </a:r>
                <a:r>
                  <a:rPr lang="en-US" sz="1400" dirty="0"/>
                  <a:t> model parameters</a:t>
                </a:r>
              </a:p>
              <a:p>
                <a14:m>
                  <m:oMath xmlns:m="http://schemas.openxmlformats.org/officeDocument/2006/math">
                    <m:sSub>
                      <m:sSubPr>
                        <m:ctrlPr>
                          <a:rPr lang="en-US" sz="1400" i="1">
                            <a:latin typeface="Cambria Math" panose="02040503050406030204" pitchFamily="18" charset="0"/>
                          </a:rPr>
                        </m:ctrlPr>
                      </m:sSubPr>
                      <m:e>
                        <m:r>
                          <a:rPr lang="en-US" sz="1400" i="1">
                            <a:latin typeface="Cambria Math" panose="02040503050406030204" pitchFamily="18" charset="0"/>
                          </a:rPr>
                          <m:t>𝑚</m:t>
                        </m:r>
                      </m:e>
                      <m:sub>
                        <m:r>
                          <a:rPr lang="en-US" sz="1400" i="1">
                            <a:latin typeface="Cambria Math" panose="02040503050406030204" pitchFamily="18" charset="0"/>
                          </a:rPr>
                          <m:t>𝑖</m:t>
                        </m:r>
                      </m:sub>
                    </m:sSub>
                    <m:d>
                      <m:dPr>
                        <m:ctrlPr>
                          <a:rPr lang="en-US" sz="1400" i="1">
                            <a:latin typeface="Cambria Math" panose="02040503050406030204" pitchFamily="18" charset="0"/>
                          </a:rPr>
                        </m:ctrlPr>
                      </m:dPr>
                      <m:e>
                        <m:r>
                          <a:rPr lang="en-US" sz="1400" i="1">
                            <a:latin typeface="Cambria Math" panose="02040503050406030204" pitchFamily="18" charset="0"/>
                          </a:rPr>
                          <m:t>𝑡</m:t>
                        </m:r>
                      </m:e>
                    </m:d>
                  </m:oMath>
                </a14:m>
                <a:r>
                  <a:rPr lang="en-US" sz="1400" dirty="0"/>
                  <a:t> </a:t>
                </a:r>
                <a:r>
                  <a:rPr lang="ru-RU" sz="1400" b="1" dirty="0"/>
                  <a:t>– </a:t>
                </a:r>
                <a:r>
                  <a:rPr lang="en-US" sz="1400" dirty="0"/>
                  <a:t>the </a:t>
                </a:r>
                <a:r>
                  <a:rPr lang="en-US" sz="1400" i="1" dirty="0">
                    <a:solidFill>
                      <a:schemeClr val="accent4">
                        <a:lumMod val="75000"/>
                        <a:lumOff val="25000"/>
                      </a:schemeClr>
                    </a:solidFill>
                  </a:rPr>
                  <a:t>true </a:t>
                </a:r>
                <a:r>
                  <a:rPr lang="en-US" sz="1400" dirty="0">
                    <a:solidFill>
                      <a:schemeClr val="accent4">
                        <a:lumMod val="75000"/>
                        <a:lumOff val="25000"/>
                      </a:schemeClr>
                    </a:solidFill>
                  </a:rPr>
                  <a:t>&amp; </a:t>
                </a:r>
                <a:r>
                  <a:rPr lang="en-US" sz="1400" i="1" dirty="0">
                    <a:solidFill>
                      <a:schemeClr val="accent4">
                        <a:lumMod val="75000"/>
                        <a:lumOff val="25000"/>
                      </a:schemeClr>
                    </a:solidFill>
                  </a:rPr>
                  <a:t>unobserved </a:t>
                </a:r>
                <a:r>
                  <a:rPr lang="en-US" sz="1400" dirty="0"/>
                  <a:t>value of longitudinal process at time </a:t>
                </a:r>
                <a:r>
                  <a:rPr lang="en-US" sz="1400" i="1" dirty="0"/>
                  <a:t>t</a:t>
                </a:r>
                <a:endParaRPr lang="en-US" sz="1400" dirty="0"/>
              </a:p>
              <a:p>
                <a14:m>
                  <m:oMath xmlns:m="http://schemas.openxmlformats.org/officeDocument/2006/math">
                    <m:sSub>
                      <m:sSubPr>
                        <m:ctrlPr>
                          <a:rPr lang="en-US" sz="1400" i="1">
                            <a:latin typeface="Cambria Math" panose="02040503050406030204" pitchFamily="18" charset="0"/>
                          </a:rPr>
                        </m:ctrlPr>
                      </m:sSubPr>
                      <m:e>
                        <m:r>
                          <a:rPr lang="en-US" sz="1400" i="1">
                            <a:latin typeface="Cambria Math" panose="02040503050406030204" pitchFamily="18" charset="0"/>
                          </a:rPr>
                          <m:t>ℳ</m:t>
                        </m:r>
                      </m:e>
                      <m:sub>
                        <m:r>
                          <a:rPr lang="en-US" sz="1400" i="1">
                            <a:latin typeface="Cambria Math" panose="02040503050406030204" pitchFamily="18" charset="0"/>
                          </a:rPr>
                          <m:t>𝑖</m:t>
                        </m:r>
                      </m:sub>
                    </m:sSub>
                    <m:d>
                      <m:dPr>
                        <m:ctrlPr>
                          <a:rPr lang="en-US" sz="1400" i="1">
                            <a:latin typeface="Cambria Math" panose="02040503050406030204" pitchFamily="18" charset="0"/>
                          </a:rPr>
                        </m:ctrlPr>
                      </m:dPr>
                      <m:e>
                        <m:r>
                          <a:rPr lang="en-US" sz="1400" i="1">
                            <a:latin typeface="Cambria Math" panose="02040503050406030204" pitchFamily="18" charset="0"/>
                          </a:rPr>
                          <m:t>𝑡</m:t>
                        </m:r>
                      </m:e>
                    </m:d>
                    <m:r>
                      <a:rPr lang="en-US" sz="1400" i="1">
                        <a:latin typeface="Cambria Math" panose="02040503050406030204" pitchFamily="18" charset="0"/>
                      </a:rPr>
                      <m:t>=</m:t>
                    </m:r>
                    <m:d>
                      <m:dPr>
                        <m:begChr m:val="{"/>
                        <m:endChr m:val="}"/>
                        <m:ctrlPr>
                          <a:rPr lang="en-US" sz="1400" i="1">
                            <a:latin typeface="Cambria Math" panose="02040503050406030204" pitchFamily="18" charset="0"/>
                          </a:rPr>
                        </m:ctrlPr>
                      </m:dPr>
                      <m:e>
                        <m:sSub>
                          <m:sSubPr>
                            <m:ctrlPr>
                              <a:rPr lang="en-US" sz="1400" i="1">
                                <a:latin typeface="Cambria Math" panose="02040503050406030204" pitchFamily="18" charset="0"/>
                              </a:rPr>
                            </m:ctrlPr>
                          </m:sSubPr>
                          <m:e>
                            <m:r>
                              <a:rPr lang="en-US" sz="1400" i="1">
                                <a:latin typeface="Cambria Math" panose="02040503050406030204" pitchFamily="18" charset="0"/>
                              </a:rPr>
                              <m:t>𝑚</m:t>
                            </m:r>
                          </m:e>
                          <m:sub>
                            <m:r>
                              <a:rPr lang="en-US" sz="1400" i="1">
                                <a:latin typeface="Cambria Math" panose="02040503050406030204" pitchFamily="18" charset="0"/>
                              </a:rPr>
                              <m:t>𝑖</m:t>
                            </m:r>
                          </m:sub>
                        </m:sSub>
                        <m:d>
                          <m:dPr>
                            <m:ctrlPr>
                              <a:rPr lang="en-US" sz="1400" i="1">
                                <a:latin typeface="Cambria Math" panose="02040503050406030204" pitchFamily="18" charset="0"/>
                              </a:rPr>
                            </m:ctrlPr>
                          </m:dPr>
                          <m:e>
                            <m:r>
                              <a:rPr lang="en-US" sz="1400" i="1">
                                <a:latin typeface="Cambria Math" panose="02040503050406030204" pitchFamily="18" charset="0"/>
                              </a:rPr>
                              <m:t>𝑠</m:t>
                            </m:r>
                          </m:e>
                        </m:d>
                        <m:r>
                          <a:rPr lang="en-US" sz="1400" i="1">
                            <a:latin typeface="Cambria Math" panose="02040503050406030204" pitchFamily="18" charset="0"/>
                          </a:rPr>
                          <m:t>, 0≤</m:t>
                        </m:r>
                        <m:r>
                          <a:rPr lang="en-US" sz="1400" i="1">
                            <a:latin typeface="Cambria Math" panose="02040503050406030204" pitchFamily="18" charset="0"/>
                          </a:rPr>
                          <m:t>𝑠</m:t>
                        </m:r>
                        <m:r>
                          <a:rPr lang="en-US" sz="1400" i="1">
                            <a:latin typeface="Cambria Math" panose="02040503050406030204" pitchFamily="18" charset="0"/>
                          </a:rPr>
                          <m:t>&lt;</m:t>
                        </m:r>
                        <m:r>
                          <a:rPr lang="en-US" sz="1400" i="1">
                            <a:latin typeface="Cambria Math" panose="02040503050406030204" pitchFamily="18" charset="0"/>
                          </a:rPr>
                          <m:t>𝑡</m:t>
                        </m:r>
                      </m:e>
                    </m:d>
                  </m:oMath>
                </a14:m>
                <a:r>
                  <a:rPr lang="en-US" sz="1400" dirty="0"/>
                  <a:t> </a:t>
                </a:r>
                <a:r>
                  <a:rPr lang="ru-RU" sz="1400" dirty="0"/>
                  <a:t>–</a:t>
                </a:r>
                <a:r>
                  <a:rPr lang="en-US" sz="1400" dirty="0"/>
                  <a:t> longitudinal history for the </a:t>
                </a:r>
                <a:r>
                  <a:rPr lang="en-US" sz="1400" i="1" dirty="0" err="1"/>
                  <a:t>i</a:t>
                </a:r>
                <a:r>
                  <a:rPr lang="en-US" sz="1400" dirty="0" err="1"/>
                  <a:t>th</a:t>
                </a:r>
                <a:r>
                  <a:rPr lang="en-US" sz="1400" dirty="0"/>
                  <a:t> subject</a:t>
                </a:r>
              </a:p>
            </p:txBody>
          </p:sp>
        </mc:Choice>
        <mc:Fallback xmlns="">
          <p:sp>
            <p:nvSpPr>
              <p:cNvPr id="6" name="TextBox 5"/>
              <p:cNvSpPr txBox="1">
                <a:spLocks noRot="1" noChangeAspect="1" noMove="1" noResize="1" noEditPoints="1" noAdjustHandles="1" noChangeArrowheads="1" noChangeShapeType="1" noTextEdit="1"/>
              </p:cNvSpPr>
              <p:nvPr/>
            </p:nvSpPr>
            <p:spPr>
              <a:xfrm>
                <a:off x="232666" y="3238256"/>
                <a:ext cx="5603930" cy="1169551"/>
              </a:xfrm>
              <a:prstGeom prst="rect">
                <a:avLst/>
              </a:prstGeom>
              <a:blipFill>
                <a:blip r:embed="rId3"/>
                <a:stretch>
                  <a:fillRect l="-326" t="-1042" b="-468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232666" y="2211190"/>
                <a:ext cx="5887253" cy="954107"/>
              </a:xfrm>
              <a:prstGeom prst="rect">
                <a:avLst/>
              </a:prstGeom>
              <a:noFill/>
            </p:spPr>
            <p:txBody>
              <a:bodyPr wrap="none" rtlCol="0">
                <a:spAutoFit/>
              </a:bodyPr>
              <a:lstStyle/>
              <a:p>
                <a:r>
                  <a:rPr lang="en-US" sz="1400" b="1" dirty="0">
                    <a:solidFill>
                      <a:srgbClr val="0D29B3"/>
                    </a:solidFill>
                  </a:rPr>
                  <a:t>Longitudinal sub-model</a:t>
                </a:r>
                <a:endParaRPr lang="en-US" sz="1400" i="1" dirty="0">
                  <a:solidFill>
                    <a:srgbClr val="0D29B3"/>
                  </a:solidFill>
                </a:endParaRPr>
              </a:p>
              <a:p>
                <a14:m>
                  <m:oMath xmlns:m="http://schemas.openxmlformats.org/officeDocument/2006/math">
                    <m:sSub>
                      <m:sSubPr>
                        <m:ctrlPr>
                          <a:rPr lang="en-US" sz="1400" i="1">
                            <a:latin typeface="Cambria Math" panose="02040503050406030204" pitchFamily="18" charset="0"/>
                          </a:rPr>
                        </m:ctrlPr>
                      </m:sSubPr>
                      <m:e>
                        <m:r>
                          <a:rPr lang="en-US" sz="1400" i="1">
                            <a:latin typeface="Cambria Math" panose="02040503050406030204" pitchFamily="18" charset="0"/>
                          </a:rPr>
                          <m:t>𝑦</m:t>
                        </m:r>
                      </m:e>
                      <m:sub>
                        <m:r>
                          <a:rPr lang="en-US" sz="1400" i="1">
                            <a:latin typeface="Cambria Math" panose="02040503050406030204" pitchFamily="18" charset="0"/>
                          </a:rPr>
                          <m:t>𝑖</m:t>
                        </m:r>
                      </m:sub>
                    </m:sSub>
                    <m:r>
                      <a:rPr lang="en-US" sz="1400" i="1">
                        <a:latin typeface="Cambria Math" panose="02040503050406030204" pitchFamily="18" charset="0"/>
                      </a:rPr>
                      <m:t>(</m:t>
                    </m:r>
                    <m:r>
                      <a:rPr lang="en-US" sz="1400" i="1">
                        <a:latin typeface="Cambria Math" panose="02040503050406030204" pitchFamily="18" charset="0"/>
                      </a:rPr>
                      <m:t>𝑡</m:t>
                    </m:r>
                    <m:r>
                      <a:rPr lang="en-US" sz="1400" i="1">
                        <a:latin typeface="Cambria Math" panose="02040503050406030204" pitchFamily="18" charset="0"/>
                      </a:rPr>
                      <m:t>)</m:t>
                    </m:r>
                  </m:oMath>
                </a14:m>
                <a:r>
                  <a:rPr lang="en-US" sz="1400" dirty="0"/>
                  <a:t> – measurements of </a:t>
                </a:r>
                <a14:m>
                  <m:oMath xmlns:m="http://schemas.openxmlformats.org/officeDocument/2006/math">
                    <m:sSub>
                      <m:sSubPr>
                        <m:ctrlPr>
                          <a:rPr lang="en-US" sz="1400" i="1">
                            <a:latin typeface="Cambria Math" panose="02040503050406030204" pitchFamily="18" charset="0"/>
                          </a:rPr>
                        </m:ctrlPr>
                      </m:sSubPr>
                      <m:e>
                        <m:r>
                          <a:rPr lang="en-US" sz="1400" i="1">
                            <a:latin typeface="Cambria Math" panose="02040503050406030204" pitchFamily="18" charset="0"/>
                          </a:rPr>
                          <m:t>𝑚</m:t>
                        </m:r>
                      </m:e>
                      <m:sub>
                        <m:r>
                          <a:rPr lang="en-US" sz="1400" i="1">
                            <a:latin typeface="Cambria Math" panose="02040503050406030204" pitchFamily="18" charset="0"/>
                          </a:rPr>
                          <m:t>𝑖</m:t>
                        </m:r>
                      </m:sub>
                    </m:sSub>
                    <m:d>
                      <m:dPr>
                        <m:ctrlPr>
                          <a:rPr lang="en-US" sz="1400" i="1">
                            <a:latin typeface="Cambria Math" panose="02040503050406030204" pitchFamily="18" charset="0"/>
                          </a:rPr>
                        </m:ctrlPr>
                      </m:dPr>
                      <m:e>
                        <m:r>
                          <a:rPr lang="en-US" sz="1400" i="1">
                            <a:latin typeface="Cambria Math" panose="02040503050406030204" pitchFamily="18" charset="0"/>
                          </a:rPr>
                          <m:t>𝑡</m:t>
                        </m:r>
                      </m:e>
                    </m:d>
                  </m:oMath>
                </a14:m>
                <a:r>
                  <a:rPr lang="en-US" sz="1400" dirty="0"/>
                  <a:t> ( with error, </a:t>
                </a:r>
                <a14:m>
                  <m:oMath xmlns:m="http://schemas.openxmlformats.org/officeDocument/2006/math">
                    <m:sSub>
                      <m:sSubPr>
                        <m:ctrlPr>
                          <a:rPr lang="en-US" sz="1400" i="1">
                            <a:latin typeface="Cambria Math" panose="02040503050406030204" pitchFamily="18" charset="0"/>
                          </a:rPr>
                        </m:ctrlPr>
                      </m:sSubPr>
                      <m:e>
                        <m:r>
                          <a:rPr lang="en-US" sz="1400" b="0" i="1">
                            <a:latin typeface="Cambria Math" panose="02040503050406030204" pitchFamily="18" charset="0"/>
                          </a:rPr>
                          <m:t>𝜀</m:t>
                        </m:r>
                      </m:e>
                      <m:sub>
                        <m:r>
                          <a:rPr lang="en-US" sz="1400" b="0" i="1">
                            <a:latin typeface="Cambria Math" panose="02040503050406030204" pitchFamily="18" charset="0"/>
                          </a:rPr>
                          <m:t>𝑖</m:t>
                        </m:r>
                      </m:sub>
                    </m:sSub>
                    <m:d>
                      <m:dPr>
                        <m:ctrlPr>
                          <a:rPr lang="en-US" sz="1400" i="1">
                            <a:latin typeface="Cambria Math" panose="02040503050406030204" pitchFamily="18" charset="0"/>
                          </a:rPr>
                        </m:ctrlPr>
                      </m:dPr>
                      <m:e>
                        <m:r>
                          <a:rPr lang="en-US" sz="1400" b="0" i="1">
                            <a:latin typeface="Cambria Math" panose="02040503050406030204" pitchFamily="18" charset="0"/>
                          </a:rPr>
                          <m:t>𝑡</m:t>
                        </m:r>
                      </m:e>
                    </m:d>
                    <m:r>
                      <a:rPr lang="en-US" sz="1400" i="1">
                        <a:latin typeface="Cambria Math" panose="02040503050406030204" pitchFamily="18" charset="0"/>
                      </a:rPr>
                      <m:t>~</m:t>
                    </m:r>
                    <m:r>
                      <a:rPr lang="ru-RU" sz="1400" i="1">
                        <a:latin typeface="Cambria Math" panose="02040503050406030204" pitchFamily="18" charset="0"/>
                      </a:rPr>
                      <m:t>𝒩</m:t>
                    </m:r>
                    <m:r>
                      <a:rPr lang="en-US" sz="1400" i="1">
                        <a:latin typeface="Cambria Math" panose="02040503050406030204" pitchFamily="18" charset="0"/>
                      </a:rPr>
                      <m:t>(0,</m:t>
                    </m:r>
                    <m:r>
                      <a:rPr lang="en-US" sz="1400" i="1" smtClean="0">
                        <a:latin typeface="Cambria Math" panose="02040503050406030204" pitchFamily="18" charset="0"/>
                        <a:ea typeface="Cambria Math" panose="02040503050406030204" pitchFamily="18" charset="0"/>
                      </a:rPr>
                      <m:t>𝜎</m:t>
                    </m:r>
                    <m:r>
                      <a:rPr lang="en-US" sz="1400" b="0" i="1" baseline="30000" smtClean="0">
                        <a:latin typeface="Cambria Math" panose="02040503050406030204" pitchFamily="18" charset="0"/>
                        <a:ea typeface="Cambria Math" panose="02040503050406030204" pitchFamily="18" charset="0"/>
                      </a:rPr>
                      <m:t>2</m:t>
                    </m:r>
                    <m:r>
                      <a:rPr lang="en-US" sz="1400" i="1">
                        <a:latin typeface="Cambria Math" panose="02040503050406030204" pitchFamily="18" charset="0"/>
                      </a:rPr>
                      <m:t>)</m:t>
                    </m:r>
                  </m:oMath>
                </a14:m>
                <a:r>
                  <a:rPr lang="en-US" sz="1400" dirty="0"/>
                  <a:t> )</a:t>
                </a:r>
              </a:p>
              <a:p>
                <a14:m>
                  <m:oMath xmlns:m="http://schemas.openxmlformats.org/officeDocument/2006/math">
                    <m:sSub>
                      <m:sSubPr>
                        <m:ctrlPr>
                          <a:rPr lang="en-US" sz="1400" i="1">
                            <a:latin typeface="Cambria Math" panose="02040503050406030204" pitchFamily="18" charset="0"/>
                          </a:rPr>
                        </m:ctrlPr>
                      </m:sSubPr>
                      <m:e>
                        <m:r>
                          <a:rPr lang="en-US" sz="1400" i="1">
                            <a:latin typeface="Cambria Math" panose="02040503050406030204" pitchFamily="18" charset="0"/>
                          </a:rPr>
                          <m:t>𝑥</m:t>
                        </m:r>
                      </m:e>
                      <m:sub>
                        <m:r>
                          <a:rPr lang="en-US" sz="1400" i="1">
                            <a:latin typeface="Cambria Math" panose="02040503050406030204" pitchFamily="18" charset="0"/>
                          </a:rPr>
                          <m:t>𝑖</m:t>
                        </m:r>
                      </m:sub>
                    </m:sSub>
                    <m:r>
                      <a:rPr lang="en-US" sz="1400" i="1">
                        <a:latin typeface="Cambria Math" panose="02040503050406030204" pitchFamily="18" charset="0"/>
                      </a:rPr>
                      <m:t>(</m:t>
                    </m:r>
                    <m:r>
                      <a:rPr lang="en-US" sz="1400" i="1">
                        <a:latin typeface="Cambria Math" panose="02040503050406030204" pitchFamily="18" charset="0"/>
                      </a:rPr>
                      <m:t>𝑡</m:t>
                    </m:r>
                    <m:r>
                      <a:rPr lang="en-US" sz="1400" i="1">
                        <a:latin typeface="Cambria Math" panose="02040503050406030204" pitchFamily="18" charset="0"/>
                      </a:rPr>
                      <m:t>)</m:t>
                    </m:r>
                  </m:oMath>
                </a14:m>
                <a:r>
                  <a:rPr lang="en-US" sz="1400" dirty="0"/>
                  <a:t> and </a:t>
                </a:r>
                <a14:m>
                  <m:oMath xmlns:m="http://schemas.openxmlformats.org/officeDocument/2006/math">
                    <m:r>
                      <a:rPr lang="en-US" sz="1400" i="1">
                        <a:latin typeface="Cambria Math" panose="02040503050406030204" pitchFamily="18" charset="0"/>
                      </a:rPr>
                      <m:t>𝛽</m:t>
                    </m:r>
                  </m:oMath>
                </a14:m>
                <a:r>
                  <a:rPr lang="en-US" sz="1400" dirty="0"/>
                  <a:t> – fixed-effects design matrix and coefficients</a:t>
                </a:r>
              </a:p>
              <a:p>
                <a14:m>
                  <m:oMath xmlns:m="http://schemas.openxmlformats.org/officeDocument/2006/math">
                    <m:sSub>
                      <m:sSubPr>
                        <m:ctrlPr>
                          <a:rPr lang="en-US" sz="1400" i="1">
                            <a:latin typeface="Cambria Math" panose="02040503050406030204" pitchFamily="18" charset="0"/>
                          </a:rPr>
                        </m:ctrlPr>
                      </m:sSubPr>
                      <m:e>
                        <m:r>
                          <a:rPr lang="en-US" sz="1400" i="1">
                            <a:latin typeface="Cambria Math" panose="02040503050406030204" pitchFamily="18" charset="0"/>
                          </a:rPr>
                          <m:t>𝑧</m:t>
                        </m:r>
                      </m:e>
                      <m:sub>
                        <m:r>
                          <a:rPr lang="en-US" sz="1400" i="1">
                            <a:latin typeface="Cambria Math" panose="02040503050406030204" pitchFamily="18" charset="0"/>
                          </a:rPr>
                          <m:t>𝑖</m:t>
                        </m:r>
                      </m:sub>
                    </m:sSub>
                    <m:r>
                      <a:rPr lang="en-US" sz="1400" i="1">
                        <a:latin typeface="Cambria Math" panose="02040503050406030204" pitchFamily="18" charset="0"/>
                      </a:rPr>
                      <m:t>(</m:t>
                    </m:r>
                    <m:r>
                      <a:rPr lang="en-US" sz="1400" i="1">
                        <a:latin typeface="Cambria Math" panose="02040503050406030204" pitchFamily="18" charset="0"/>
                      </a:rPr>
                      <m:t>𝑡</m:t>
                    </m:r>
                    <m:r>
                      <a:rPr lang="en-US" sz="1400" i="1">
                        <a:latin typeface="Cambria Math" panose="02040503050406030204" pitchFamily="18" charset="0"/>
                      </a:rPr>
                      <m:t>)</m:t>
                    </m:r>
                  </m:oMath>
                </a14:m>
                <a:r>
                  <a:rPr lang="en-US" sz="1400" dirty="0"/>
                  <a:t> and </a:t>
                </a:r>
                <a14:m>
                  <m:oMath xmlns:m="http://schemas.openxmlformats.org/officeDocument/2006/math">
                    <m:sSub>
                      <m:sSubPr>
                        <m:ctrlPr>
                          <a:rPr lang="en-US" sz="1400" i="1">
                            <a:latin typeface="Cambria Math" panose="02040503050406030204" pitchFamily="18" charset="0"/>
                          </a:rPr>
                        </m:ctrlPr>
                      </m:sSubPr>
                      <m:e>
                        <m:r>
                          <a:rPr lang="en-US" sz="1400" i="1">
                            <a:latin typeface="Cambria Math" panose="02040503050406030204" pitchFamily="18" charset="0"/>
                          </a:rPr>
                          <m:t>𝑏</m:t>
                        </m:r>
                      </m:e>
                      <m:sub>
                        <m:r>
                          <a:rPr lang="en-US" sz="1400" i="1">
                            <a:latin typeface="Cambria Math" panose="02040503050406030204" pitchFamily="18" charset="0"/>
                          </a:rPr>
                          <m:t>𝑖</m:t>
                        </m:r>
                      </m:sub>
                    </m:sSub>
                  </m:oMath>
                </a14:m>
                <a:r>
                  <a:rPr lang="en-US" sz="1400" dirty="0"/>
                  <a:t> – random-effects design matrix and coefficients, </a:t>
                </a:r>
                <a14:m>
                  <m:oMath xmlns:m="http://schemas.openxmlformats.org/officeDocument/2006/math">
                    <m:sSub>
                      <m:sSubPr>
                        <m:ctrlPr>
                          <a:rPr lang="en-US" sz="1400" i="1">
                            <a:latin typeface="Cambria Math" panose="02040503050406030204" pitchFamily="18" charset="0"/>
                          </a:rPr>
                        </m:ctrlPr>
                      </m:sSubPr>
                      <m:e>
                        <m:r>
                          <a:rPr lang="en-US" sz="1400" i="1">
                            <a:latin typeface="Cambria Math" panose="02040503050406030204" pitchFamily="18" charset="0"/>
                          </a:rPr>
                          <m:t>𝑏</m:t>
                        </m:r>
                      </m:e>
                      <m:sub>
                        <m:r>
                          <a:rPr lang="en-US" sz="1400" i="1">
                            <a:latin typeface="Cambria Math" panose="02040503050406030204" pitchFamily="18" charset="0"/>
                          </a:rPr>
                          <m:t>𝑖</m:t>
                        </m:r>
                      </m:sub>
                    </m:sSub>
                    <m:r>
                      <a:rPr lang="en-US" sz="1400" i="1">
                        <a:latin typeface="Cambria Math" panose="02040503050406030204" pitchFamily="18" charset="0"/>
                      </a:rPr>
                      <m:t>~</m:t>
                    </m:r>
                    <m:r>
                      <a:rPr lang="ru-RU" sz="1400" i="1">
                        <a:latin typeface="Cambria Math" panose="02040503050406030204" pitchFamily="18" charset="0"/>
                      </a:rPr>
                      <m:t>𝒩</m:t>
                    </m:r>
                    <m:r>
                      <a:rPr lang="en-US" sz="1400" i="1">
                        <a:latin typeface="Cambria Math" panose="02040503050406030204" pitchFamily="18" charset="0"/>
                      </a:rPr>
                      <m:t>(0,</m:t>
                    </m:r>
                    <m:r>
                      <a:rPr lang="en-US" sz="1400" i="1">
                        <a:latin typeface="Cambria Math" panose="02040503050406030204" pitchFamily="18" charset="0"/>
                      </a:rPr>
                      <m:t>𝐷</m:t>
                    </m:r>
                    <m:r>
                      <a:rPr lang="en-US" sz="1400" i="1">
                        <a:latin typeface="Cambria Math" panose="02040503050406030204" pitchFamily="18" charset="0"/>
                      </a:rPr>
                      <m:t>)</m:t>
                    </m:r>
                  </m:oMath>
                </a14:m>
                <a:endParaRPr lang="en-US" sz="1400" dirty="0"/>
              </a:p>
            </p:txBody>
          </p:sp>
        </mc:Choice>
        <mc:Fallback xmlns="">
          <p:sp>
            <p:nvSpPr>
              <p:cNvPr id="7" name="TextBox 6"/>
              <p:cNvSpPr txBox="1">
                <a:spLocks noRot="1" noChangeAspect="1" noMove="1" noResize="1" noEditPoints="1" noAdjustHandles="1" noChangeArrowheads="1" noChangeShapeType="1" noTextEdit="1"/>
              </p:cNvSpPr>
              <p:nvPr/>
            </p:nvSpPr>
            <p:spPr>
              <a:xfrm>
                <a:off x="232666" y="2211190"/>
                <a:ext cx="5887253" cy="954107"/>
              </a:xfrm>
              <a:prstGeom prst="rect">
                <a:avLst/>
              </a:prstGeom>
              <a:blipFill>
                <a:blip r:embed="rId4"/>
                <a:stretch>
                  <a:fillRect l="-311" t="-1282" b="-5769"/>
                </a:stretch>
              </a:blipFill>
            </p:spPr>
            <p:txBody>
              <a:bodyPr/>
              <a:lstStyle/>
              <a:p>
                <a:r>
                  <a:rPr lang="en-GB">
                    <a:noFill/>
                  </a:rPr>
                  <a:t> </a:t>
                </a:r>
              </a:p>
            </p:txBody>
          </p:sp>
        </mc:Fallback>
      </mc:AlternateContent>
      <p:cxnSp>
        <p:nvCxnSpPr>
          <p:cNvPr id="11" name="Straight Connector 10"/>
          <p:cNvCxnSpPr/>
          <p:nvPr/>
        </p:nvCxnSpPr>
        <p:spPr>
          <a:xfrm flipH="1">
            <a:off x="329943" y="2156004"/>
            <a:ext cx="8496000"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5" name="TextBox 4"/>
              <p:cNvSpPr txBox="1"/>
              <p:nvPr/>
            </p:nvSpPr>
            <p:spPr>
              <a:xfrm>
                <a:off x="5525940" y="1648398"/>
                <a:ext cx="2809808" cy="406778"/>
              </a:xfrm>
              <a:prstGeom prst="rect">
                <a:avLst/>
              </a:prstGeom>
              <a:noFill/>
              <a:ln>
                <a:solidFill>
                  <a:schemeClr val="accent4">
                    <a:lumMod val="75000"/>
                    <a:lumOff val="25000"/>
                  </a:schemeClr>
                </a:solidFill>
              </a:ln>
            </p:spPr>
            <p:txBody>
              <a:bodyPr wrap="none" rtlCol="0">
                <a:spAutoFit/>
              </a:bodyPr>
              <a:lstStyle/>
              <a:p>
                <a14:m>
                  <m:oMath xmlns:m="http://schemas.openxmlformats.org/officeDocument/2006/math">
                    <m:sSubSup>
                      <m:sSubSupPr>
                        <m:ctrlPr>
                          <a:rPr lang="en-US" sz="1400" b="1" i="1" smtClean="0">
                            <a:solidFill>
                              <a:schemeClr val="accent4">
                                <a:lumMod val="75000"/>
                                <a:lumOff val="25000"/>
                              </a:schemeClr>
                            </a:solidFill>
                            <a:latin typeface="Cambria Math" panose="02040503050406030204" pitchFamily="18" charset="0"/>
                          </a:rPr>
                        </m:ctrlPr>
                      </m:sSubSupPr>
                      <m:e>
                        <m:r>
                          <a:rPr lang="en-US" sz="1400" b="1" i="1">
                            <a:solidFill>
                              <a:schemeClr val="accent4">
                                <a:lumMod val="75000"/>
                                <a:lumOff val="25000"/>
                              </a:schemeClr>
                            </a:solidFill>
                            <a:latin typeface="Cambria Math" panose="02040503050406030204" pitchFamily="18" charset="0"/>
                          </a:rPr>
                          <m:t>𝒎</m:t>
                        </m:r>
                      </m:e>
                      <m:sub>
                        <m:r>
                          <a:rPr lang="en-US" sz="1400" b="1" i="1">
                            <a:solidFill>
                              <a:schemeClr val="accent4">
                                <a:lumMod val="75000"/>
                                <a:lumOff val="25000"/>
                              </a:schemeClr>
                            </a:solidFill>
                            <a:latin typeface="Cambria Math" panose="02040503050406030204" pitchFamily="18" charset="0"/>
                          </a:rPr>
                          <m:t>𝒊</m:t>
                        </m:r>
                      </m:sub>
                      <m:sup>
                        <m:r>
                          <a:rPr lang="en-US" sz="1400" b="1" i="1">
                            <a:solidFill>
                              <a:schemeClr val="accent4">
                                <a:lumMod val="75000"/>
                                <a:lumOff val="25000"/>
                              </a:schemeClr>
                            </a:solidFill>
                            <a:latin typeface="Cambria Math" panose="02040503050406030204" pitchFamily="18" charset="0"/>
                          </a:rPr>
                          <m:t>′</m:t>
                        </m:r>
                      </m:sup>
                    </m:sSubSup>
                    <m:d>
                      <m:dPr>
                        <m:ctrlPr>
                          <a:rPr lang="en-US" sz="1400" b="1" i="1">
                            <a:solidFill>
                              <a:schemeClr val="accent4">
                                <a:lumMod val="75000"/>
                                <a:lumOff val="25000"/>
                              </a:schemeClr>
                            </a:solidFill>
                            <a:latin typeface="Cambria Math" panose="02040503050406030204" pitchFamily="18" charset="0"/>
                          </a:rPr>
                        </m:ctrlPr>
                      </m:dPr>
                      <m:e>
                        <m:r>
                          <a:rPr lang="en-US" sz="1400" b="1" i="1">
                            <a:solidFill>
                              <a:schemeClr val="accent4">
                                <a:lumMod val="75000"/>
                                <a:lumOff val="25000"/>
                              </a:schemeClr>
                            </a:solidFill>
                            <a:latin typeface="Cambria Math" panose="02040503050406030204" pitchFamily="18" charset="0"/>
                          </a:rPr>
                          <m:t>𝒕</m:t>
                        </m:r>
                      </m:e>
                    </m:d>
                    <m:r>
                      <a:rPr lang="en-US" sz="1400" b="1" i="1">
                        <a:solidFill>
                          <a:schemeClr val="accent4">
                            <a:lumMod val="75000"/>
                            <a:lumOff val="25000"/>
                          </a:schemeClr>
                        </a:solidFill>
                        <a:latin typeface="Cambria Math" panose="02040503050406030204" pitchFamily="18" charset="0"/>
                      </a:rPr>
                      <m:t>=</m:t>
                    </m:r>
                    <m:f>
                      <m:fPr>
                        <m:ctrlPr>
                          <a:rPr lang="en-US" sz="1400" b="1" i="1">
                            <a:solidFill>
                              <a:schemeClr val="accent4">
                                <a:lumMod val="75000"/>
                                <a:lumOff val="25000"/>
                              </a:schemeClr>
                            </a:solidFill>
                            <a:latin typeface="Cambria Math" panose="02040503050406030204" pitchFamily="18" charset="0"/>
                          </a:rPr>
                        </m:ctrlPr>
                      </m:fPr>
                      <m:num>
                        <m:r>
                          <a:rPr lang="en-US" sz="1400" b="1" i="1">
                            <a:solidFill>
                              <a:schemeClr val="accent4">
                                <a:lumMod val="75000"/>
                                <a:lumOff val="25000"/>
                              </a:schemeClr>
                            </a:solidFill>
                            <a:latin typeface="Cambria Math" panose="02040503050406030204" pitchFamily="18" charset="0"/>
                          </a:rPr>
                          <m:t>𝒅</m:t>
                        </m:r>
                      </m:num>
                      <m:den>
                        <m:r>
                          <a:rPr lang="en-US" sz="1400" b="1" i="1">
                            <a:solidFill>
                              <a:schemeClr val="accent4">
                                <a:lumMod val="75000"/>
                                <a:lumOff val="25000"/>
                              </a:schemeClr>
                            </a:solidFill>
                            <a:latin typeface="Cambria Math" panose="02040503050406030204" pitchFamily="18" charset="0"/>
                          </a:rPr>
                          <m:t>𝒅𝒕</m:t>
                        </m:r>
                      </m:den>
                    </m:f>
                    <m:r>
                      <a:rPr lang="en-US" sz="1400" b="1" i="1">
                        <a:solidFill>
                          <a:schemeClr val="accent4">
                            <a:lumMod val="75000"/>
                            <a:lumOff val="25000"/>
                          </a:schemeClr>
                        </a:solidFill>
                        <a:latin typeface="Cambria Math" panose="02040503050406030204" pitchFamily="18" charset="0"/>
                      </a:rPr>
                      <m:t>{</m:t>
                    </m:r>
                    <m:sSubSup>
                      <m:sSubSupPr>
                        <m:ctrlPr>
                          <a:rPr lang="en-US" sz="1400" b="1" i="1">
                            <a:solidFill>
                              <a:schemeClr val="accent4">
                                <a:lumMod val="75000"/>
                                <a:lumOff val="25000"/>
                              </a:schemeClr>
                            </a:solidFill>
                            <a:latin typeface="Cambria Math" panose="02040503050406030204" pitchFamily="18" charset="0"/>
                          </a:rPr>
                        </m:ctrlPr>
                      </m:sSubSupPr>
                      <m:e>
                        <m:r>
                          <a:rPr lang="en-US" sz="1400" b="1" i="1">
                            <a:solidFill>
                              <a:schemeClr val="accent4">
                                <a:lumMod val="75000"/>
                                <a:lumOff val="25000"/>
                              </a:schemeClr>
                            </a:solidFill>
                            <a:latin typeface="Cambria Math" panose="02040503050406030204" pitchFamily="18" charset="0"/>
                          </a:rPr>
                          <m:t>𝒙</m:t>
                        </m:r>
                      </m:e>
                      <m:sub>
                        <m:r>
                          <a:rPr lang="en-US" sz="1400" b="1" i="1">
                            <a:solidFill>
                              <a:schemeClr val="accent4">
                                <a:lumMod val="75000"/>
                                <a:lumOff val="25000"/>
                              </a:schemeClr>
                            </a:solidFill>
                            <a:latin typeface="Cambria Math" panose="02040503050406030204" pitchFamily="18" charset="0"/>
                          </a:rPr>
                          <m:t>𝒊</m:t>
                        </m:r>
                      </m:sub>
                      <m:sup>
                        <m:r>
                          <a:rPr lang="en-US" sz="1400" b="1" i="1">
                            <a:solidFill>
                              <a:schemeClr val="accent4">
                                <a:lumMod val="75000"/>
                                <a:lumOff val="25000"/>
                              </a:schemeClr>
                            </a:solidFill>
                            <a:latin typeface="Cambria Math" panose="02040503050406030204" pitchFamily="18" charset="0"/>
                          </a:rPr>
                          <m:t>𝑻</m:t>
                        </m:r>
                      </m:sup>
                    </m:sSubSup>
                    <m:d>
                      <m:dPr>
                        <m:ctrlPr>
                          <a:rPr lang="en-US" sz="1400" b="1" i="1">
                            <a:solidFill>
                              <a:schemeClr val="accent4">
                                <a:lumMod val="75000"/>
                                <a:lumOff val="25000"/>
                              </a:schemeClr>
                            </a:solidFill>
                            <a:latin typeface="Cambria Math" panose="02040503050406030204" pitchFamily="18" charset="0"/>
                          </a:rPr>
                        </m:ctrlPr>
                      </m:dPr>
                      <m:e>
                        <m:r>
                          <a:rPr lang="en-US" sz="1400" b="1" i="1">
                            <a:solidFill>
                              <a:schemeClr val="accent4">
                                <a:lumMod val="75000"/>
                                <a:lumOff val="25000"/>
                              </a:schemeClr>
                            </a:solidFill>
                            <a:latin typeface="Cambria Math" panose="02040503050406030204" pitchFamily="18" charset="0"/>
                          </a:rPr>
                          <m:t>𝒕</m:t>
                        </m:r>
                      </m:e>
                    </m:d>
                    <m:r>
                      <a:rPr lang="en-US" sz="1400" b="1" i="1">
                        <a:solidFill>
                          <a:schemeClr val="accent4">
                            <a:lumMod val="75000"/>
                            <a:lumOff val="25000"/>
                          </a:schemeClr>
                        </a:solidFill>
                        <a:latin typeface="Cambria Math" panose="02040503050406030204" pitchFamily="18" charset="0"/>
                      </a:rPr>
                      <m:t>∙</m:t>
                    </m:r>
                    <m:r>
                      <a:rPr lang="en-US" sz="1400" b="1" i="1">
                        <a:solidFill>
                          <a:schemeClr val="accent4">
                            <a:lumMod val="75000"/>
                            <a:lumOff val="25000"/>
                          </a:schemeClr>
                        </a:solidFill>
                        <a:latin typeface="Cambria Math" panose="02040503050406030204" pitchFamily="18" charset="0"/>
                      </a:rPr>
                      <m:t>𝜷</m:t>
                    </m:r>
                    <m:r>
                      <a:rPr lang="en-US" sz="1400" b="1" i="1">
                        <a:solidFill>
                          <a:schemeClr val="accent4">
                            <a:lumMod val="75000"/>
                            <a:lumOff val="25000"/>
                          </a:schemeClr>
                        </a:solidFill>
                        <a:latin typeface="Cambria Math" panose="02040503050406030204" pitchFamily="18" charset="0"/>
                      </a:rPr>
                      <m:t>+</m:t>
                    </m:r>
                    <m:sSubSup>
                      <m:sSubSupPr>
                        <m:ctrlPr>
                          <a:rPr lang="en-US" sz="1400" b="1" i="1">
                            <a:solidFill>
                              <a:schemeClr val="accent4">
                                <a:lumMod val="75000"/>
                                <a:lumOff val="25000"/>
                              </a:schemeClr>
                            </a:solidFill>
                            <a:latin typeface="Cambria Math" panose="02040503050406030204" pitchFamily="18" charset="0"/>
                          </a:rPr>
                        </m:ctrlPr>
                      </m:sSubSupPr>
                      <m:e>
                        <m:r>
                          <a:rPr lang="en-US" sz="1400" b="1" i="1">
                            <a:solidFill>
                              <a:schemeClr val="accent4">
                                <a:lumMod val="75000"/>
                                <a:lumOff val="25000"/>
                              </a:schemeClr>
                            </a:solidFill>
                            <a:latin typeface="Cambria Math" panose="02040503050406030204" pitchFamily="18" charset="0"/>
                          </a:rPr>
                          <m:t>𝒛</m:t>
                        </m:r>
                      </m:e>
                      <m:sub>
                        <m:r>
                          <a:rPr lang="en-US" sz="1400" b="1" i="1">
                            <a:solidFill>
                              <a:schemeClr val="accent4">
                                <a:lumMod val="75000"/>
                                <a:lumOff val="25000"/>
                              </a:schemeClr>
                            </a:solidFill>
                            <a:latin typeface="Cambria Math" panose="02040503050406030204" pitchFamily="18" charset="0"/>
                          </a:rPr>
                          <m:t>𝒊</m:t>
                        </m:r>
                      </m:sub>
                      <m:sup>
                        <m:r>
                          <a:rPr lang="en-US" sz="1400" b="1" i="1">
                            <a:solidFill>
                              <a:schemeClr val="accent4">
                                <a:lumMod val="75000"/>
                                <a:lumOff val="25000"/>
                              </a:schemeClr>
                            </a:solidFill>
                            <a:latin typeface="Cambria Math" panose="02040503050406030204" pitchFamily="18" charset="0"/>
                          </a:rPr>
                          <m:t>𝑻</m:t>
                        </m:r>
                      </m:sup>
                    </m:sSubSup>
                    <m:d>
                      <m:dPr>
                        <m:ctrlPr>
                          <a:rPr lang="en-US" sz="1400" b="1" i="1">
                            <a:solidFill>
                              <a:schemeClr val="accent4">
                                <a:lumMod val="75000"/>
                                <a:lumOff val="25000"/>
                              </a:schemeClr>
                            </a:solidFill>
                            <a:latin typeface="Cambria Math" panose="02040503050406030204" pitchFamily="18" charset="0"/>
                          </a:rPr>
                        </m:ctrlPr>
                      </m:dPr>
                      <m:e>
                        <m:r>
                          <a:rPr lang="en-US" sz="1400" b="1" i="1">
                            <a:solidFill>
                              <a:schemeClr val="accent4">
                                <a:lumMod val="75000"/>
                                <a:lumOff val="25000"/>
                              </a:schemeClr>
                            </a:solidFill>
                            <a:latin typeface="Cambria Math" panose="02040503050406030204" pitchFamily="18" charset="0"/>
                          </a:rPr>
                          <m:t>𝒕</m:t>
                        </m:r>
                      </m:e>
                    </m:d>
                    <m:r>
                      <a:rPr lang="en-US" sz="1400" b="1" i="1">
                        <a:solidFill>
                          <a:schemeClr val="accent4">
                            <a:lumMod val="75000"/>
                            <a:lumOff val="25000"/>
                          </a:schemeClr>
                        </a:solidFill>
                        <a:latin typeface="Cambria Math" panose="02040503050406030204" pitchFamily="18" charset="0"/>
                      </a:rPr>
                      <m:t>∙</m:t>
                    </m:r>
                    <m:sSub>
                      <m:sSubPr>
                        <m:ctrlPr>
                          <a:rPr lang="en-US" sz="1400" b="1" i="1">
                            <a:solidFill>
                              <a:schemeClr val="accent4">
                                <a:lumMod val="75000"/>
                                <a:lumOff val="25000"/>
                              </a:schemeClr>
                            </a:solidFill>
                            <a:latin typeface="Cambria Math" panose="02040503050406030204" pitchFamily="18" charset="0"/>
                          </a:rPr>
                        </m:ctrlPr>
                      </m:sSubPr>
                      <m:e>
                        <m:r>
                          <a:rPr lang="en-US" sz="1400" b="1" i="1">
                            <a:solidFill>
                              <a:schemeClr val="accent4">
                                <a:lumMod val="75000"/>
                                <a:lumOff val="25000"/>
                              </a:schemeClr>
                            </a:solidFill>
                            <a:latin typeface="Cambria Math" panose="02040503050406030204" pitchFamily="18" charset="0"/>
                          </a:rPr>
                          <m:t>𝒃</m:t>
                        </m:r>
                      </m:e>
                      <m:sub>
                        <m:r>
                          <a:rPr lang="en-US" sz="1400" b="1" i="1">
                            <a:solidFill>
                              <a:schemeClr val="accent4">
                                <a:lumMod val="75000"/>
                                <a:lumOff val="25000"/>
                              </a:schemeClr>
                            </a:solidFill>
                            <a:latin typeface="Cambria Math" panose="02040503050406030204" pitchFamily="18" charset="0"/>
                          </a:rPr>
                          <m:t>𝒊</m:t>
                        </m:r>
                      </m:sub>
                    </m:sSub>
                    <m:r>
                      <a:rPr lang="en-US" sz="1400" b="1" i="1">
                        <a:solidFill>
                          <a:schemeClr val="accent4">
                            <a:lumMod val="75000"/>
                            <a:lumOff val="25000"/>
                          </a:schemeClr>
                        </a:solidFill>
                        <a:latin typeface="Cambria Math" panose="02040503050406030204" pitchFamily="18" charset="0"/>
                      </a:rPr>
                      <m:t>}</m:t>
                    </m:r>
                  </m:oMath>
                </a14:m>
                <a:r>
                  <a:rPr lang="en-US" sz="1400" b="1" dirty="0">
                    <a:solidFill>
                      <a:schemeClr val="accent4">
                        <a:lumMod val="75000"/>
                        <a:lumOff val="25000"/>
                      </a:schemeClr>
                    </a:solidFill>
                  </a:rPr>
                  <a:t> </a:t>
                </a:r>
              </a:p>
            </p:txBody>
          </p:sp>
        </mc:Choice>
        <mc:Fallback xmlns="">
          <p:sp>
            <p:nvSpPr>
              <p:cNvPr id="5" name="TextBox 4"/>
              <p:cNvSpPr txBox="1">
                <a:spLocks noRot="1" noChangeAspect="1" noMove="1" noResize="1" noEditPoints="1" noAdjustHandles="1" noChangeArrowheads="1" noChangeShapeType="1" noTextEdit="1"/>
              </p:cNvSpPr>
              <p:nvPr/>
            </p:nvSpPr>
            <p:spPr>
              <a:xfrm>
                <a:off x="5525940" y="1648398"/>
                <a:ext cx="2809808" cy="406778"/>
              </a:xfrm>
              <a:prstGeom prst="rect">
                <a:avLst/>
              </a:prstGeom>
              <a:blipFill>
                <a:blip r:embed="rId5"/>
                <a:stretch>
                  <a:fillRect/>
                </a:stretch>
              </a:blipFill>
              <a:ln>
                <a:solidFill>
                  <a:schemeClr val="accent4">
                    <a:lumMod val="75000"/>
                    <a:lumOff val="25000"/>
                  </a:schemeClr>
                </a:solidFill>
              </a:ln>
            </p:spPr>
            <p:txBody>
              <a:bodyPr/>
              <a:lstStyle/>
              <a:p>
                <a:r>
                  <a:rPr lang="en-GB">
                    <a:noFill/>
                  </a:rPr>
                  <a:t> </a:t>
                </a:r>
              </a:p>
            </p:txBody>
          </p:sp>
        </mc:Fallback>
      </mc:AlternateContent>
      <p:cxnSp>
        <p:nvCxnSpPr>
          <p:cNvPr id="13" name="Straight Arrow Connector 12"/>
          <p:cNvCxnSpPr>
            <a:stCxn id="5" idx="1"/>
          </p:cNvCxnSpPr>
          <p:nvPr/>
        </p:nvCxnSpPr>
        <p:spPr>
          <a:xfrm flipH="1" flipV="1">
            <a:off x="4805464" y="1478522"/>
            <a:ext cx="720476" cy="373265"/>
          </a:xfrm>
          <a:prstGeom prst="straightConnector1">
            <a:avLst/>
          </a:prstGeom>
          <a:ln w="9525">
            <a:solidFill>
              <a:schemeClr val="accent4">
                <a:lumMod val="75000"/>
                <a:lumOff val="2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flipH="1">
            <a:off x="329943" y="2211190"/>
            <a:ext cx="8496000"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8" name="Oval 17"/>
          <p:cNvSpPr/>
          <p:nvPr/>
        </p:nvSpPr>
        <p:spPr>
          <a:xfrm>
            <a:off x="1653701" y="1144224"/>
            <a:ext cx="496111" cy="418287"/>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Freeform 18"/>
          <p:cNvSpPr/>
          <p:nvPr/>
        </p:nvSpPr>
        <p:spPr>
          <a:xfrm>
            <a:off x="2028217" y="933859"/>
            <a:ext cx="3696511" cy="244410"/>
          </a:xfrm>
          <a:custGeom>
            <a:avLst/>
            <a:gdLst>
              <a:gd name="connsiteX0" fmla="*/ 0 w 3696511"/>
              <a:gd name="connsiteY0" fmla="*/ 244410 h 244410"/>
              <a:gd name="connsiteX1" fmla="*/ 997085 w 3696511"/>
              <a:gd name="connsiteY1" fmla="*/ 49857 h 244410"/>
              <a:gd name="connsiteX2" fmla="*/ 3069077 w 3696511"/>
              <a:gd name="connsiteY2" fmla="*/ 1219 h 244410"/>
              <a:gd name="connsiteX3" fmla="*/ 3696511 w 3696511"/>
              <a:gd name="connsiteY3" fmla="*/ 83904 h 244410"/>
            </a:gdLst>
            <a:ahLst/>
            <a:cxnLst>
              <a:cxn ang="0">
                <a:pos x="connsiteX0" y="connsiteY0"/>
              </a:cxn>
              <a:cxn ang="0">
                <a:pos x="connsiteX1" y="connsiteY1"/>
              </a:cxn>
              <a:cxn ang="0">
                <a:pos x="connsiteX2" y="connsiteY2"/>
              </a:cxn>
              <a:cxn ang="0">
                <a:pos x="connsiteX3" y="connsiteY3"/>
              </a:cxn>
            </a:cxnLst>
            <a:rect l="l" t="t" r="r" b="b"/>
            <a:pathLst>
              <a:path w="3696511" h="244410">
                <a:moveTo>
                  <a:pt x="0" y="244410"/>
                </a:moveTo>
                <a:cubicBezTo>
                  <a:pt x="242786" y="167399"/>
                  <a:pt x="485572" y="90389"/>
                  <a:pt x="997085" y="49857"/>
                </a:cubicBezTo>
                <a:cubicBezTo>
                  <a:pt x="1508598" y="9325"/>
                  <a:pt x="2619173" y="-4456"/>
                  <a:pt x="3069077" y="1219"/>
                </a:cubicBezTo>
                <a:cubicBezTo>
                  <a:pt x="3518981" y="6893"/>
                  <a:pt x="3607746" y="45398"/>
                  <a:pt x="3696511" y="83904"/>
                </a:cubicBezTo>
              </a:path>
            </a:pathLst>
          </a:custGeom>
          <a:noFill/>
          <a:ln>
            <a:solidFill>
              <a:schemeClr val="tx1"/>
            </a:solidFill>
            <a:tailEnd type="triangle"/>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TextBox 19"/>
          <p:cNvSpPr txBox="1"/>
          <p:nvPr/>
        </p:nvSpPr>
        <p:spPr>
          <a:xfrm>
            <a:off x="5525940" y="1074795"/>
            <a:ext cx="1697901" cy="307777"/>
          </a:xfrm>
          <a:prstGeom prst="rect">
            <a:avLst/>
          </a:prstGeom>
          <a:noFill/>
          <a:ln>
            <a:solidFill>
              <a:schemeClr val="tx1"/>
            </a:solidFill>
          </a:ln>
        </p:spPr>
        <p:txBody>
          <a:bodyPr wrap="none" rtlCol="0">
            <a:spAutoFit/>
          </a:bodyPr>
          <a:lstStyle/>
          <a:p>
            <a:r>
              <a:rPr lang="en-US" sz="1400" dirty="0"/>
              <a:t>piecewise-constant</a:t>
            </a:r>
          </a:p>
        </p:txBody>
      </p:sp>
      <p:sp>
        <p:nvSpPr>
          <p:cNvPr id="21" name="TextBox 20"/>
          <p:cNvSpPr txBox="1"/>
          <p:nvPr/>
        </p:nvSpPr>
        <p:spPr>
          <a:xfrm>
            <a:off x="998621" y="4569056"/>
            <a:ext cx="6463629" cy="338554"/>
          </a:xfrm>
          <a:prstGeom prst="rect">
            <a:avLst/>
          </a:prstGeom>
          <a:noFill/>
          <a:ln>
            <a:noFill/>
          </a:ln>
        </p:spPr>
        <p:txBody>
          <a:bodyPr wrap="none" rtlCol="0">
            <a:spAutoFit/>
          </a:bodyPr>
          <a:lstStyle/>
          <a:p>
            <a:r>
              <a:rPr lang="en-US" sz="1600" b="1" dirty="0"/>
              <a:t>Fitted with R package JM [</a:t>
            </a:r>
            <a:r>
              <a:rPr lang="en-US" sz="1600" b="1" dirty="0" err="1"/>
              <a:t>Rizopoulos</a:t>
            </a:r>
            <a:r>
              <a:rPr lang="en-US" sz="1600" b="1" dirty="0"/>
              <a:t> 2010</a:t>
            </a:r>
            <a:r>
              <a:rPr lang="en-US" sz="1600" b="1" i="1" dirty="0"/>
              <a:t>, J Stat Soft </a:t>
            </a:r>
            <a:r>
              <a:rPr lang="en-US" sz="1600" b="1" dirty="0"/>
              <a:t>35:1-33]</a:t>
            </a:r>
          </a:p>
        </p:txBody>
      </p:sp>
      <mc:AlternateContent xmlns:mc="http://schemas.openxmlformats.org/markup-compatibility/2006" xmlns:a14="http://schemas.microsoft.com/office/drawing/2010/main">
        <mc:Choice Requires="a14">
          <p:sp>
            <p:nvSpPr>
              <p:cNvPr id="22" name="TextBox 21"/>
              <p:cNvSpPr txBox="1"/>
              <p:nvPr/>
            </p:nvSpPr>
            <p:spPr>
              <a:xfrm>
                <a:off x="5604889" y="3238256"/>
                <a:ext cx="3304110" cy="523220"/>
              </a:xfrm>
              <a:prstGeom prst="rect">
                <a:avLst/>
              </a:prstGeom>
              <a:noFill/>
            </p:spPr>
            <p:txBody>
              <a:bodyPr wrap="none" rtlCol="0">
                <a:spAutoFit/>
              </a:bodyPr>
              <a:lstStyle/>
              <a:p>
                <a:pPr algn="r"/>
                <a:r>
                  <a:rPr lang="en-US" sz="1400" b="1" dirty="0">
                    <a:solidFill>
                      <a:srgbClr val="0D29B3"/>
                    </a:solidFill>
                  </a:rPr>
                  <a:t>Delayed effect on time-to-event part</a:t>
                </a:r>
              </a:p>
              <a:p>
                <a:pPr algn="r"/>
                <a14:m>
                  <m:oMathPara xmlns:m="http://schemas.openxmlformats.org/officeDocument/2006/math">
                    <m:oMathParaPr>
                      <m:jc m:val="right"/>
                    </m:oMathParaPr>
                    <m:oMath xmlns:m="http://schemas.openxmlformats.org/officeDocument/2006/math">
                      <m:sSub>
                        <m:sSubPr>
                          <m:ctrlPr>
                            <a:rPr lang="en-US" sz="1400" b="1" i="1">
                              <a:latin typeface="Cambria Math" panose="02040503050406030204" pitchFamily="18" charset="0"/>
                            </a:rPr>
                          </m:ctrlPr>
                        </m:sSubPr>
                        <m:e>
                          <m:r>
                            <a:rPr lang="en-US" sz="1400" b="1" i="1">
                              <a:latin typeface="Cambria Math" panose="02040503050406030204" pitchFamily="18" charset="0"/>
                            </a:rPr>
                            <m:t>𝒉</m:t>
                          </m:r>
                        </m:e>
                        <m:sub>
                          <m:r>
                            <a:rPr lang="en-US" sz="1400" b="1" i="1">
                              <a:latin typeface="Cambria Math" panose="02040503050406030204" pitchFamily="18" charset="0"/>
                            </a:rPr>
                            <m:t>𝒊</m:t>
                          </m:r>
                        </m:sub>
                      </m:sSub>
                      <m:r>
                        <a:rPr lang="en-US" sz="1400" b="1" i="1" smtClean="0">
                          <a:latin typeface="Cambria Math" panose="02040503050406030204" pitchFamily="18" charset="0"/>
                        </a:rPr>
                        <m:t>=</m:t>
                      </m:r>
                      <m:sSub>
                        <m:sSubPr>
                          <m:ctrlPr>
                            <a:rPr lang="en-US" sz="1400" b="1" i="1">
                              <a:latin typeface="Cambria Math" panose="02040503050406030204" pitchFamily="18" charset="0"/>
                            </a:rPr>
                          </m:ctrlPr>
                        </m:sSubPr>
                        <m:e>
                          <m:r>
                            <a:rPr lang="en-US" sz="1400" b="1" i="1">
                              <a:latin typeface="Cambria Math" panose="02040503050406030204" pitchFamily="18" charset="0"/>
                            </a:rPr>
                            <m:t>𝒉</m:t>
                          </m:r>
                        </m:e>
                        <m:sub>
                          <m:r>
                            <a:rPr lang="en-US" sz="1400" b="1" i="1">
                              <a:latin typeface="Cambria Math" panose="02040503050406030204" pitchFamily="18" charset="0"/>
                            </a:rPr>
                            <m:t>𝒊</m:t>
                          </m:r>
                        </m:sub>
                      </m:sSub>
                      <m:d>
                        <m:dPr>
                          <m:ctrlPr>
                            <a:rPr lang="en-US" sz="1400" b="1" i="1">
                              <a:latin typeface="Cambria Math" panose="02040503050406030204" pitchFamily="18" charset="0"/>
                            </a:rPr>
                          </m:ctrlPr>
                        </m:dPr>
                        <m:e>
                          <m:r>
                            <a:rPr lang="en-US" sz="1400" b="1" i="1">
                              <a:latin typeface="Cambria Math" panose="02040503050406030204" pitchFamily="18" charset="0"/>
                            </a:rPr>
                            <m:t>𝒕</m:t>
                          </m:r>
                        </m:e>
                        <m:e>
                          <m:sSub>
                            <m:sSubPr>
                              <m:ctrlPr>
                                <a:rPr lang="en-US" sz="1400" b="1" i="1">
                                  <a:latin typeface="Cambria Math" panose="02040503050406030204" pitchFamily="18" charset="0"/>
                                </a:rPr>
                              </m:ctrlPr>
                            </m:sSubPr>
                            <m:e>
                              <m:r>
                                <a:rPr lang="en-US" sz="1400" b="1" i="1">
                                  <a:latin typeface="Cambria Math" panose="02040503050406030204" pitchFamily="18" charset="0"/>
                                </a:rPr>
                                <m:t>𝓜</m:t>
                              </m:r>
                            </m:e>
                            <m:sub>
                              <m:r>
                                <a:rPr lang="en-US" sz="1400" b="1" i="1">
                                  <a:latin typeface="Cambria Math" panose="02040503050406030204" pitchFamily="18" charset="0"/>
                                </a:rPr>
                                <m:t>𝒊</m:t>
                              </m:r>
                            </m:sub>
                          </m:sSub>
                          <m:d>
                            <m:dPr>
                              <m:ctrlPr>
                                <a:rPr lang="en-US" sz="1400" b="1" i="1">
                                  <a:latin typeface="Cambria Math" panose="02040503050406030204" pitchFamily="18" charset="0"/>
                                </a:rPr>
                              </m:ctrlPr>
                            </m:dPr>
                            <m:e>
                              <m:r>
                                <a:rPr lang="en-US" sz="1400" b="1" i="1">
                                  <a:latin typeface="Cambria Math" panose="02040503050406030204" pitchFamily="18" charset="0"/>
                                </a:rPr>
                                <m:t>𝒕</m:t>
                              </m:r>
                              <m:r>
                                <a:rPr lang="en-US" sz="1400" b="1" i="1" smtClean="0">
                                  <a:latin typeface="Cambria Math" panose="02040503050406030204" pitchFamily="18" charset="0"/>
                                </a:rPr>
                                <m:t>−</m:t>
                              </m:r>
                              <m:r>
                                <a:rPr lang="en-US" sz="1400" b="1" i="1" smtClean="0">
                                  <a:latin typeface="Cambria Math" panose="02040503050406030204" pitchFamily="18" charset="0"/>
                                </a:rPr>
                                <m:t>𝒍𝒂𝒈</m:t>
                              </m:r>
                            </m:e>
                          </m:d>
                        </m:e>
                      </m:d>
                    </m:oMath>
                  </m:oMathPara>
                </a14:m>
                <a:endParaRPr lang="en-US" sz="1400" dirty="0"/>
              </a:p>
            </p:txBody>
          </p:sp>
        </mc:Choice>
        <mc:Fallback xmlns="">
          <p:sp>
            <p:nvSpPr>
              <p:cNvPr id="22" name="TextBox 21"/>
              <p:cNvSpPr txBox="1">
                <a:spLocks noRot="1" noChangeAspect="1" noMove="1" noResize="1" noEditPoints="1" noAdjustHandles="1" noChangeArrowheads="1" noChangeShapeType="1" noTextEdit="1"/>
              </p:cNvSpPr>
              <p:nvPr/>
            </p:nvSpPr>
            <p:spPr>
              <a:xfrm>
                <a:off x="5604889" y="3238256"/>
                <a:ext cx="3304110" cy="523220"/>
              </a:xfrm>
              <a:prstGeom prst="rect">
                <a:avLst/>
              </a:prstGeom>
              <a:blipFill>
                <a:blip r:embed="rId6"/>
                <a:stretch>
                  <a:fillRect t="-2326" r="-554" b="-4651"/>
                </a:stretch>
              </a:blipFill>
            </p:spPr>
            <p:txBody>
              <a:bodyPr/>
              <a:lstStyle/>
              <a:p>
                <a:r>
                  <a:rPr lang="en-GB">
                    <a:noFill/>
                  </a:rPr>
                  <a:t> </a:t>
                </a:r>
              </a:p>
            </p:txBody>
          </p:sp>
        </mc:Fallback>
      </mc:AlternateContent>
      <p:cxnSp>
        <p:nvCxnSpPr>
          <p:cNvPr id="23" name="Straight Connector 22"/>
          <p:cNvCxnSpPr/>
          <p:nvPr/>
        </p:nvCxnSpPr>
        <p:spPr>
          <a:xfrm flipH="1">
            <a:off x="329943" y="4433899"/>
            <a:ext cx="8496000"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flipH="1">
            <a:off x="329943" y="4489085"/>
            <a:ext cx="8496000"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flipH="1">
            <a:off x="321838" y="3206656"/>
            <a:ext cx="8496000" cy="0"/>
          </a:xfrm>
          <a:prstGeom prst="line">
            <a:avLst/>
          </a:prstGeom>
          <a:ln w="12700">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pic>
        <p:nvPicPr>
          <p:cNvPr id="26" name="Picture 25"/>
          <p:cNvPicPr>
            <a:picLocks noChangeAspect="1"/>
          </p:cNvPicPr>
          <p:nvPr/>
        </p:nvPicPr>
        <p:blipFill rotWithShape="1">
          <a:blip r:embed="rId7"/>
          <a:srcRect r="79809"/>
          <a:stretch/>
        </p:blipFill>
        <p:spPr>
          <a:xfrm>
            <a:off x="7772423" y="4547421"/>
            <a:ext cx="652712" cy="462915"/>
          </a:xfrm>
          <a:prstGeom prst="rect">
            <a:avLst/>
          </a:prstGeom>
        </p:spPr>
      </p:pic>
    </p:spTree>
    <p:extLst>
      <p:ext uri="{BB962C8B-B14F-4D97-AF65-F5344CB8AC3E}">
        <p14:creationId xmlns:p14="http://schemas.microsoft.com/office/powerpoint/2010/main" val="23299543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3C4F54F3-C349-4609-AFEE-01462D5C7942}" type="slidenum">
              <a:rPr lang="en-GB" smtClean="0"/>
              <a:pPr/>
              <a:t>7</a:t>
            </a:fld>
            <a:endParaRPr lang="en-GB" dirty="0"/>
          </a:p>
        </p:txBody>
      </p:sp>
      <p:pic>
        <p:nvPicPr>
          <p:cNvPr id="12" name="Picture 11"/>
          <p:cNvPicPr>
            <a:picLocks noChangeAspect="1"/>
          </p:cNvPicPr>
          <p:nvPr/>
        </p:nvPicPr>
        <p:blipFill rotWithShape="1">
          <a:blip r:embed="rId3"/>
          <a:srcRect r="79809"/>
          <a:stretch/>
        </p:blipFill>
        <p:spPr>
          <a:xfrm>
            <a:off x="7772423" y="4547421"/>
            <a:ext cx="652712" cy="462915"/>
          </a:xfrm>
          <a:prstGeom prst="rect">
            <a:avLst/>
          </a:prstGeom>
        </p:spPr>
      </p:pic>
      <p:sp>
        <p:nvSpPr>
          <p:cNvPr id="17" name="Rectangle 13"/>
          <p:cNvSpPr>
            <a:spLocks noChangeArrowheads="1"/>
          </p:cNvSpPr>
          <p:nvPr/>
        </p:nvSpPr>
        <p:spPr bwMode="auto">
          <a:xfrm>
            <a:off x="528484" y="1450394"/>
            <a:ext cx="4289835" cy="1015663"/>
          </a:xfrm>
          <a:prstGeom prst="rect">
            <a:avLst/>
          </a:prstGeom>
          <a:solidFill>
            <a:srgbClr val="F6E7E6"/>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nchor="ctr">
            <a:spAutoFit/>
          </a:bodyPr>
          <a:lstStyle/>
          <a:p>
            <a:pPr>
              <a:defRPr/>
            </a:pPr>
            <a:r>
              <a:rPr lang="en-US" sz="1200" b="1" dirty="0">
                <a:solidFill>
                  <a:srgbClr val="000000"/>
                </a:solidFill>
              </a:rPr>
              <a:t>Gefitinib (N = 609) or </a:t>
            </a:r>
            <a:r>
              <a:rPr lang="en-US" sz="1200" b="1" dirty="0" err="1">
                <a:solidFill>
                  <a:srgbClr val="000000"/>
                </a:solidFill>
              </a:rPr>
              <a:t>Carboplatin+Paclitaxel</a:t>
            </a:r>
            <a:r>
              <a:rPr lang="en-US" sz="1200" b="1" dirty="0">
                <a:solidFill>
                  <a:srgbClr val="000000"/>
                </a:solidFill>
              </a:rPr>
              <a:t> (N = 608)</a:t>
            </a:r>
          </a:p>
          <a:p>
            <a:pPr>
              <a:defRPr/>
            </a:pPr>
            <a:r>
              <a:rPr lang="en-US" sz="1200" b="1" dirty="0">
                <a:solidFill>
                  <a:srgbClr val="000000"/>
                </a:solidFill>
              </a:rPr>
              <a:t>EGFR status known: </a:t>
            </a:r>
            <a:r>
              <a:rPr lang="en-US" sz="1200" b="1" dirty="0">
                <a:solidFill>
                  <a:srgbClr val="FF0000"/>
                </a:solidFill>
              </a:rPr>
              <a:t>N = 430</a:t>
            </a:r>
          </a:p>
          <a:p>
            <a:pPr>
              <a:defRPr/>
            </a:pPr>
            <a:r>
              <a:rPr lang="en-US" sz="1200" b="1" dirty="0">
                <a:solidFill>
                  <a:srgbClr val="000000"/>
                </a:solidFill>
              </a:rPr>
              <a:t>			    EGFR+ (N = 258) / EGFR– (N = 172)</a:t>
            </a:r>
          </a:p>
          <a:p>
            <a:pPr>
              <a:defRPr/>
            </a:pPr>
            <a:r>
              <a:rPr lang="en-US" sz="1200" b="1" dirty="0">
                <a:solidFill>
                  <a:srgbClr val="000000"/>
                </a:solidFill>
              </a:rPr>
              <a:t>Primary endpoint: PFS (Gefitinib &gt; chemo)</a:t>
            </a:r>
          </a:p>
          <a:p>
            <a:pPr>
              <a:defRPr/>
            </a:pPr>
            <a:r>
              <a:rPr lang="en-US" sz="1200" b="1" dirty="0">
                <a:solidFill>
                  <a:srgbClr val="000000"/>
                </a:solidFill>
              </a:rPr>
              <a:t>Secondary endpoint: OS (Gefitinib = chemo)</a:t>
            </a:r>
          </a:p>
        </p:txBody>
      </p:sp>
      <p:sp>
        <p:nvSpPr>
          <p:cNvPr id="6" name="Title 5"/>
          <p:cNvSpPr>
            <a:spLocks noGrp="1"/>
          </p:cNvSpPr>
          <p:nvPr>
            <p:ph type="title"/>
          </p:nvPr>
        </p:nvSpPr>
        <p:spPr/>
        <p:txBody>
          <a:bodyPr/>
          <a:lstStyle/>
          <a:p>
            <a:r>
              <a:rPr lang="en-US" dirty="0"/>
              <a:t>Clinical trial data</a:t>
            </a:r>
            <a:br>
              <a:rPr lang="en-US" dirty="0"/>
            </a:br>
            <a:r>
              <a:rPr lang="en-US" sz="1800" dirty="0"/>
              <a:t>IPASS (Ph. III) and IFUM (Ph. IV) studies of 1</a:t>
            </a:r>
            <a:r>
              <a:rPr lang="en-US" sz="1800" baseline="30000" dirty="0"/>
              <a:t>st</a:t>
            </a:r>
            <a:r>
              <a:rPr lang="en-US" sz="1800" dirty="0"/>
              <a:t> line gefitinib in NSCLC</a:t>
            </a:r>
          </a:p>
        </p:txBody>
      </p:sp>
      <p:sp>
        <p:nvSpPr>
          <p:cNvPr id="4" name="TextBox 3"/>
          <p:cNvSpPr txBox="1"/>
          <p:nvPr/>
        </p:nvSpPr>
        <p:spPr>
          <a:xfrm>
            <a:off x="1355846" y="884932"/>
            <a:ext cx="2892651" cy="369332"/>
          </a:xfrm>
          <a:prstGeom prst="rect">
            <a:avLst/>
          </a:prstGeom>
          <a:noFill/>
        </p:spPr>
        <p:txBody>
          <a:bodyPr wrap="none" rtlCol="0">
            <a:spAutoFit/>
          </a:bodyPr>
          <a:lstStyle/>
          <a:p>
            <a:r>
              <a:rPr lang="en-US" b="1" dirty="0"/>
              <a:t>IPASS (N = 430 subjects)</a:t>
            </a:r>
            <a:endParaRPr lang="en-GB" b="1" dirty="0"/>
          </a:p>
        </p:txBody>
      </p:sp>
      <p:sp>
        <p:nvSpPr>
          <p:cNvPr id="39" name="TextBox 38"/>
          <p:cNvSpPr txBox="1"/>
          <p:nvPr/>
        </p:nvSpPr>
        <p:spPr>
          <a:xfrm>
            <a:off x="5878638" y="878555"/>
            <a:ext cx="2781531" cy="369332"/>
          </a:xfrm>
          <a:prstGeom prst="rect">
            <a:avLst/>
          </a:prstGeom>
          <a:noFill/>
        </p:spPr>
        <p:txBody>
          <a:bodyPr wrap="none" rtlCol="0">
            <a:spAutoFit/>
          </a:bodyPr>
          <a:lstStyle/>
          <a:p>
            <a:r>
              <a:rPr lang="en-US" b="1" dirty="0"/>
              <a:t>IFUM (N = 102 subjects)</a:t>
            </a:r>
            <a:endParaRPr lang="en-GB" b="1" dirty="0"/>
          </a:p>
        </p:txBody>
      </p:sp>
      <p:grpSp>
        <p:nvGrpSpPr>
          <p:cNvPr id="16" name="Group 15"/>
          <p:cNvGrpSpPr/>
          <p:nvPr/>
        </p:nvGrpSpPr>
        <p:grpSpPr>
          <a:xfrm>
            <a:off x="5793810" y="2444531"/>
            <a:ext cx="2800874" cy="2320867"/>
            <a:chOff x="5921406" y="2264051"/>
            <a:chExt cx="2800874" cy="2320867"/>
          </a:xfrm>
        </p:grpSpPr>
        <p:sp>
          <p:nvSpPr>
            <p:cNvPr id="11" name="TextBox 10"/>
            <p:cNvSpPr txBox="1"/>
            <p:nvPr/>
          </p:nvSpPr>
          <p:spPr>
            <a:xfrm>
              <a:off x="5921406" y="4369474"/>
              <a:ext cx="2199641" cy="215444"/>
            </a:xfrm>
            <a:prstGeom prst="rect">
              <a:avLst/>
            </a:prstGeom>
            <a:noFill/>
          </p:spPr>
          <p:txBody>
            <a:bodyPr wrap="none" rtlCol="0">
              <a:spAutoFit/>
            </a:bodyPr>
            <a:lstStyle/>
            <a:p>
              <a:r>
                <a:rPr lang="en-US" sz="800" i="1" dirty="0" err="1">
                  <a:solidFill>
                    <a:srgbClr val="000000"/>
                  </a:solidFill>
                </a:rPr>
                <a:t>Douillard</a:t>
              </a:r>
              <a:r>
                <a:rPr lang="en-US" sz="800" i="1" dirty="0">
                  <a:solidFill>
                    <a:srgbClr val="000000"/>
                  </a:solidFill>
                </a:rPr>
                <a:t> et al, Br J Cancer 2014 110:55-62 </a:t>
              </a:r>
            </a:p>
          </p:txBody>
        </p:sp>
        <p:grpSp>
          <p:nvGrpSpPr>
            <p:cNvPr id="14" name="Group 13"/>
            <p:cNvGrpSpPr/>
            <p:nvPr/>
          </p:nvGrpSpPr>
          <p:grpSpPr>
            <a:xfrm>
              <a:off x="5985204" y="2341266"/>
              <a:ext cx="2671763" cy="1896198"/>
              <a:chOff x="5985204" y="2341266"/>
              <a:chExt cx="2671763" cy="1896198"/>
            </a:xfrm>
          </p:grpSpPr>
          <p:grpSp>
            <p:nvGrpSpPr>
              <p:cNvPr id="10" name="Group 9"/>
              <p:cNvGrpSpPr/>
              <p:nvPr/>
            </p:nvGrpSpPr>
            <p:grpSpPr>
              <a:xfrm>
                <a:off x="5985204" y="2341266"/>
                <a:ext cx="2671763" cy="1896198"/>
                <a:chOff x="5985204" y="2341266"/>
                <a:chExt cx="2671763" cy="1896198"/>
              </a:xfrm>
            </p:grpSpPr>
            <p:pic>
              <p:nvPicPr>
                <p:cNvPr id="5" name="Picture 4"/>
                <p:cNvPicPr>
                  <a:picLocks noChangeAspect="1"/>
                </p:cNvPicPr>
                <p:nvPr/>
              </p:nvPicPr>
              <p:blipFill rotWithShape="1">
                <a:blip r:embed="rId4"/>
                <a:srcRect b="14148"/>
                <a:stretch/>
              </p:blipFill>
              <p:spPr>
                <a:xfrm>
                  <a:off x="5985204" y="2393470"/>
                  <a:ext cx="2671763" cy="1843994"/>
                </a:xfrm>
                <a:prstGeom prst="rect">
                  <a:avLst/>
                </a:prstGeom>
              </p:spPr>
            </p:pic>
            <p:sp>
              <p:nvSpPr>
                <p:cNvPr id="9" name="Rectangle 8"/>
                <p:cNvSpPr/>
                <p:nvPr/>
              </p:nvSpPr>
              <p:spPr>
                <a:xfrm>
                  <a:off x="5985204" y="2341266"/>
                  <a:ext cx="129218" cy="26125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pic>
            <p:nvPicPr>
              <p:cNvPr id="41" name="Picture 40"/>
              <p:cNvPicPr>
                <a:picLocks noChangeAspect="1"/>
              </p:cNvPicPr>
              <p:nvPr/>
            </p:nvPicPr>
            <p:blipFill rotWithShape="1">
              <a:blip r:embed="rId4"/>
              <a:srcRect l="40002" r="3543" b="86240"/>
              <a:stretch/>
            </p:blipFill>
            <p:spPr>
              <a:xfrm>
                <a:off x="6635864" y="3754744"/>
                <a:ext cx="1508328" cy="295555"/>
              </a:xfrm>
              <a:prstGeom prst="rect">
                <a:avLst/>
              </a:prstGeom>
            </p:spPr>
          </p:pic>
          <p:sp>
            <p:nvSpPr>
              <p:cNvPr id="13" name="Rectangle 12"/>
              <p:cNvSpPr/>
              <p:nvPr/>
            </p:nvSpPr>
            <p:spPr>
              <a:xfrm>
                <a:off x="7063991" y="2393470"/>
                <a:ext cx="1547446" cy="32460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sp>
          <p:nvSpPr>
            <p:cNvPr id="43" name="TextBox 42"/>
            <p:cNvSpPr txBox="1"/>
            <p:nvPr/>
          </p:nvSpPr>
          <p:spPr>
            <a:xfrm>
              <a:off x="6354324" y="2344387"/>
              <a:ext cx="2367956" cy="215444"/>
            </a:xfrm>
            <a:prstGeom prst="rect">
              <a:avLst/>
            </a:prstGeom>
            <a:noFill/>
          </p:spPr>
          <p:txBody>
            <a:bodyPr wrap="none" rtlCol="0">
              <a:spAutoFit/>
            </a:bodyPr>
            <a:lstStyle/>
            <a:p>
              <a:r>
                <a:rPr lang="en-US" sz="800" b="1" dirty="0">
                  <a:solidFill>
                    <a:srgbClr val="000000"/>
                  </a:solidFill>
                </a:rPr>
                <a:t>KM estimate for OS (EGFR+ subpopulation)</a:t>
              </a:r>
            </a:p>
          </p:txBody>
        </p:sp>
        <p:sp>
          <p:nvSpPr>
            <p:cNvPr id="44" name="TextBox 43"/>
            <p:cNvSpPr txBox="1"/>
            <p:nvPr/>
          </p:nvSpPr>
          <p:spPr>
            <a:xfrm rot="16200000">
              <a:off x="5433889" y="3016587"/>
              <a:ext cx="1720516" cy="215444"/>
            </a:xfrm>
            <a:prstGeom prst="rect">
              <a:avLst/>
            </a:prstGeom>
            <a:solidFill>
              <a:schemeClr val="bg1"/>
            </a:solidFill>
          </p:spPr>
          <p:txBody>
            <a:bodyPr wrap="square" rtlCol="0">
              <a:spAutoFit/>
            </a:bodyPr>
            <a:lstStyle/>
            <a:p>
              <a:r>
                <a:rPr lang="en-US" sz="800" b="1" dirty="0">
                  <a:solidFill>
                    <a:srgbClr val="000000"/>
                  </a:solidFill>
                </a:rPr>
                <a:t>Probability of Survival</a:t>
              </a:r>
            </a:p>
          </p:txBody>
        </p:sp>
        <p:sp>
          <p:nvSpPr>
            <p:cNvPr id="45" name="TextBox 44"/>
            <p:cNvSpPr txBox="1"/>
            <p:nvPr/>
          </p:nvSpPr>
          <p:spPr>
            <a:xfrm>
              <a:off x="6485194" y="4189267"/>
              <a:ext cx="1705156" cy="215444"/>
            </a:xfrm>
            <a:prstGeom prst="rect">
              <a:avLst/>
            </a:prstGeom>
            <a:solidFill>
              <a:schemeClr val="bg1"/>
            </a:solidFill>
          </p:spPr>
          <p:txBody>
            <a:bodyPr wrap="square" rtlCol="0">
              <a:spAutoFit/>
            </a:bodyPr>
            <a:lstStyle/>
            <a:p>
              <a:r>
                <a:rPr lang="en-US" sz="800" b="1" dirty="0">
                  <a:solidFill>
                    <a:srgbClr val="000000"/>
                  </a:solidFill>
                </a:rPr>
                <a:t>Time from first dose (months)</a:t>
              </a:r>
            </a:p>
          </p:txBody>
        </p:sp>
      </p:grpSp>
      <p:sp>
        <p:nvSpPr>
          <p:cNvPr id="46" name="Rectangle 13"/>
          <p:cNvSpPr>
            <a:spLocks noChangeArrowheads="1"/>
          </p:cNvSpPr>
          <p:nvPr/>
        </p:nvSpPr>
        <p:spPr bwMode="auto">
          <a:xfrm>
            <a:off x="5395645" y="1454317"/>
            <a:ext cx="3467001" cy="646331"/>
          </a:xfrm>
          <a:prstGeom prst="rect">
            <a:avLst/>
          </a:prstGeom>
          <a:solidFill>
            <a:schemeClr val="accent2">
              <a:lumMod val="25000"/>
              <a:lumOff val="75000"/>
            </a:schemeClr>
          </a:solid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nchor="ctr">
            <a:spAutoFit/>
          </a:bodyPr>
          <a:lstStyle/>
          <a:p>
            <a:pPr>
              <a:defRPr/>
            </a:pPr>
            <a:r>
              <a:rPr lang="en-US" sz="1200" b="1" dirty="0">
                <a:solidFill>
                  <a:srgbClr val="000000"/>
                </a:solidFill>
              </a:rPr>
              <a:t>Gefitinib (</a:t>
            </a:r>
            <a:r>
              <a:rPr lang="en-US" sz="1200" b="1" dirty="0"/>
              <a:t>N = 106</a:t>
            </a:r>
            <a:r>
              <a:rPr lang="en-US" sz="1200" b="1" dirty="0">
                <a:solidFill>
                  <a:srgbClr val="000000"/>
                </a:solidFill>
              </a:rPr>
              <a:t>)</a:t>
            </a:r>
          </a:p>
          <a:p>
            <a:pPr>
              <a:defRPr/>
            </a:pPr>
            <a:r>
              <a:rPr lang="en-US" sz="1200" b="1" dirty="0">
                <a:solidFill>
                  <a:srgbClr val="000000"/>
                </a:solidFill>
              </a:rPr>
              <a:t>EGFR+ patients only</a:t>
            </a:r>
          </a:p>
          <a:p>
            <a:pPr>
              <a:defRPr/>
            </a:pPr>
            <a:r>
              <a:rPr lang="en-US" sz="1200" b="1" dirty="0">
                <a:solidFill>
                  <a:srgbClr val="FF0000"/>
                </a:solidFill>
              </a:rPr>
              <a:t>N = 102</a:t>
            </a:r>
            <a:r>
              <a:rPr lang="en-US" sz="1200" b="1" dirty="0"/>
              <a:t> with “clean” tumor data</a:t>
            </a:r>
          </a:p>
        </p:txBody>
      </p:sp>
      <p:cxnSp>
        <p:nvCxnSpPr>
          <p:cNvPr id="47" name="Straight Connector 46"/>
          <p:cNvCxnSpPr/>
          <p:nvPr/>
        </p:nvCxnSpPr>
        <p:spPr>
          <a:xfrm rot="5400000" flipH="1">
            <a:off x="4476468" y="3789914"/>
            <a:ext cx="2484000" cy="0"/>
          </a:xfrm>
          <a:prstGeom prst="line">
            <a:avLst/>
          </a:prstGeom>
          <a:ln w="19050">
            <a:solidFill>
              <a:schemeClr val="tx2"/>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48" name="Straight Connector 47"/>
          <p:cNvCxnSpPr/>
          <p:nvPr/>
        </p:nvCxnSpPr>
        <p:spPr>
          <a:xfrm rot="5400000" flipH="1">
            <a:off x="4372215" y="1791109"/>
            <a:ext cx="1476000" cy="0"/>
          </a:xfrm>
          <a:prstGeom prst="line">
            <a:avLst/>
          </a:prstGeom>
          <a:ln w="19050">
            <a:solidFill>
              <a:schemeClr val="tx2"/>
            </a:solidFill>
            <a:prstDash val="solid"/>
          </a:ln>
          <a:effectLst/>
        </p:spPr>
        <p:style>
          <a:lnRef idx="2">
            <a:schemeClr val="accent1"/>
          </a:lnRef>
          <a:fillRef idx="0">
            <a:schemeClr val="accent1"/>
          </a:fillRef>
          <a:effectRef idx="1">
            <a:schemeClr val="accent1"/>
          </a:effectRef>
          <a:fontRef idx="minor">
            <a:schemeClr val="tx1"/>
          </a:fontRef>
        </p:style>
      </p:cxnSp>
      <p:grpSp>
        <p:nvGrpSpPr>
          <p:cNvPr id="3" name="Group 2"/>
          <p:cNvGrpSpPr/>
          <p:nvPr/>
        </p:nvGrpSpPr>
        <p:grpSpPr>
          <a:xfrm>
            <a:off x="2926130" y="2485162"/>
            <a:ext cx="2871241" cy="2284065"/>
            <a:chOff x="2979295" y="2304682"/>
            <a:chExt cx="2871241" cy="2284065"/>
          </a:xfrm>
        </p:grpSpPr>
        <p:pic>
          <p:nvPicPr>
            <p:cNvPr id="8" name="Picture 7"/>
            <p:cNvPicPr>
              <a:picLocks noChangeAspect="1"/>
            </p:cNvPicPr>
            <p:nvPr/>
          </p:nvPicPr>
          <p:blipFill rotWithShape="1">
            <a:blip r:embed="rId5"/>
            <a:srcRect r="12799"/>
            <a:stretch/>
          </p:blipFill>
          <p:spPr>
            <a:xfrm>
              <a:off x="3197207" y="2583319"/>
              <a:ext cx="2500210" cy="1654145"/>
            </a:xfrm>
            <a:prstGeom prst="rect">
              <a:avLst/>
            </a:prstGeom>
          </p:spPr>
        </p:pic>
        <p:grpSp>
          <p:nvGrpSpPr>
            <p:cNvPr id="7" name="Group 6"/>
            <p:cNvGrpSpPr/>
            <p:nvPr/>
          </p:nvGrpSpPr>
          <p:grpSpPr>
            <a:xfrm>
              <a:off x="2979295" y="2304682"/>
              <a:ext cx="2633044" cy="2126743"/>
              <a:chOff x="4526530" y="1988950"/>
              <a:chExt cx="2633044" cy="2126743"/>
            </a:xfrm>
          </p:grpSpPr>
          <p:sp>
            <p:nvSpPr>
              <p:cNvPr id="19" name="TextBox 18"/>
              <p:cNvSpPr txBox="1"/>
              <p:nvPr/>
            </p:nvSpPr>
            <p:spPr>
              <a:xfrm>
                <a:off x="4787121" y="3900249"/>
                <a:ext cx="1705156" cy="215444"/>
              </a:xfrm>
              <a:prstGeom prst="rect">
                <a:avLst/>
              </a:prstGeom>
              <a:solidFill>
                <a:schemeClr val="bg1"/>
              </a:solidFill>
            </p:spPr>
            <p:txBody>
              <a:bodyPr wrap="square" rtlCol="0">
                <a:spAutoFit/>
              </a:bodyPr>
              <a:lstStyle/>
              <a:p>
                <a:r>
                  <a:rPr lang="en-US" sz="800" b="1" dirty="0">
                    <a:solidFill>
                      <a:srgbClr val="000000"/>
                    </a:solidFill>
                  </a:rPr>
                  <a:t>Time from first dose (months)</a:t>
                </a:r>
              </a:p>
            </p:txBody>
          </p:sp>
          <p:grpSp>
            <p:nvGrpSpPr>
              <p:cNvPr id="20" name="Group 19"/>
              <p:cNvGrpSpPr/>
              <p:nvPr/>
            </p:nvGrpSpPr>
            <p:grpSpPr>
              <a:xfrm>
                <a:off x="4526530" y="1988950"/>
                <a:ext cx="2633044" cy="1720516"/>
                <a:chOff x="3869802" y="2601398"/>
                <a:chExt cx="2633044" cy="1720516"/>
              </a:xfrm>
            </p:grpSpPr>
            <p:sp>
              <p:nvSpPr>
                <p:cNvPr id="22" name="TextBox 21"/>
                <p:cNvSpPr txBox="1"/>
                <p:nvPr/>
              </p:nvSpPr>
              <p:spPr>
                <a:xfrm>
                  <a:off x="5826106" y="3219205"/>
                  <a:ext cx="601447" cy="215444"/>
                </a:xfrm>
                <a:prstGeom prst="rect">
                  <a:avLst/>
                </a:prstGeom>
                <a:noFill/>
              </p:spPr>
              <p:txBody>
                <a:bodyPr wrap="none" rtlCol="0">
                  <a:spAutoFit/>
                </a:bodyPr>
                <a:lstStyle/>
                <a:p>
                  <a:r>
                    <a:rPr lang="en-US" sz="800" b="1" dirty="0" err="1">
                      <a:solidFill>
                        <a:srgbClr val="000000"/>
                      </a:solidFill>
                    </a:rPr>
                    <a:t>Gefitinib</a:t>
                  </a:r>
                  <a:endParaRPr lang="en-US" sz="800" b="1" dirty="0">
                    <a:solidFill>
                      <a:srgbClr val="000000"/>
                    </a:solidFill>
                  </a:endParaRPr>
                </a:p>
              </p:txBody>
            </p:sp>
            <p:sp>
              <p:nvSpPr>
                <p:cNvPr id="23" name="TextBox 22"/>
                <p:cNvSpPr txBox="1"/>
                <p:nvPr/>
              </p:nvSpPr>
              <p:spPr>
                <a:xfrm>
                  <a:off x="4741686" y="3281449"/>
                  <a:ext cx="968535" cy="338554"/>
                </a:xfrm>
                <a:prstGeom prst="rect">
                  <a:avLst/>
                </a:prstGeom>
                <a:noFill/>
              </p:spPr>
              <p:txBody>
                <a:bodyPr wrap="square" rtlCol="0">
                  <a:spAutoFit/>
                </a:bodyPr>
                <a:lstStyle/>
                <a:p>
                  <a:r>
                    <a:rPr lang="en-US" sz="800" b="1" dirty="0" err="1">
                      <a:solidFill>
                        <a:srgbClr val="000000"/>
                      </a:solidFill>
                    </a:rPr>
                    <a:t>Carboplatin</a:t>
                  </a:r>
                  <a:r>
                    <a:rPr lang="en-US" sz="800" b="1" dirty="0">
                      <a:solidFill>
                        <a:srgbClr val="000000"/>
                      </a:solidFill>
                    </a:rPr>
                    <a:t>/</a:t>
                  </a:r>
                </a:p>
                <a:p>
                  <a:r>
                    <a:rPr lang="en-US" sz="800" b="1" dirty="0">
                      <a:solidFill>
                        <a:srgbClr val="000000"/>
                      </a:solidFill>
                    </a:rPr>
                    <a:t>   </a:t>
                  </a:r>
                  <a:r>
                    <a:rPr lang="en-US" sz="800" b="1" dirty="0" err="1">
                      <a:solidFill>
                        <a:srgbClr val="000000"/>
                      </a:solidFill>
                    </a:rPr>
                    <a:t>Paclitaxel</a:t>
                  </a:r>
                  <a:endParaRPr lang="en-US" sz="800" b="1" dirty="0">
                    <a:solidFill>
                      <a:srgbClr val="000000"/>
                    </a:solidFill>
                  </a:endParaRPr>
                </a:p>
              </p:txBody>
            </p:sp>
            <p:sp>
              <p:nvSpPr>
                <p:cNvPr id="24" name="TextBox 23"/>
                <p:cNvSpPr txBox="1"/>
                <p:nvPr/>
              </p:nvSpPr>
              <p:spPr>
                <a:xfrm rot="16200000">
                  <a:off x="3117266" y="3353934"/>
                  <a:ext cx="1720516" cy="215444"/>
                </a:xfrm>
                <a:prstGeom prst="rect">
                  <a:avLst/>
                </a:prstGeom>
                <a:solidFill>
                  <a:schemeClr val="bg1"/>
                </a:solidFill>
              </p:spPr>
              <p:txBody>
                <a:bodyPr wrap="square" rtlCol="0">
                  <a:spAutoFit/>
                </a:bodyPr>
                <a:lstStyle/>
                <a:p>
                  <a:r>
                    <a:rPr lang="en-US" sz="800" b="1" dirty="0">
                      <a:solidFill>
                        <a:srgbClr val="000000"/>
                      </a:solidFill>
                    </a:rPr>
                    <a:t>Probability of Survival</a:t>
                  </a:r>
                </a:p>
              </p:txBody>
            </p:sp>
            <p:sp>
              <p:nvSpPr>
                <p:cNvPr id="25" name="TextBox 24"/>
                <p:cNvSpPr txBox="1"/>
                <p:nvPr/>
              </p:nvSpPr>
              <p:spPr>
                <a:xfrm>
                  <a:off x="4134890" y="2641103"/>
                  <a:ext cx="2367956" cy="215444"/>
                </a:xfrm>
                <a:prstGeom prst="rect">
                  <a:avLst/>
                </a:prstGeom>
                <a:noFill/>
              </p:spPr>
              <p:txBody>
                <a:bodyPr wrap="none" rtlCol="0">
                  <a:spAutoFit/>
                </a:bodyPr>
                <a:lstStyle/>
                <a:p>
                  <a:r>
                    <a:rPr lang="en-US" sz="800" b="1" dirty="0">
                      <a:solidFill>
                        <a:srgbClr val="000000"/>
                      </a:solidFill>
                    </a:rPr>
                    <a:t>KM estimates for OS (EGFR+ subpopulation)</a:t>
                  </a:r>
                </a:p>
              </p:txBody>
            </p:sp>
          </p:grpSp>
        </p:grpSp>
        <p:sp>
          <p:nvSpPr>
            <p:cNvPr id="26" name="TextBox 25"/>
            <p:cNvSpPr txBox="1"/>
            <p:nvPr/>
          </p:nvSpPr>
          <p:spPr>
            <a:xfrm>
              <a:off x="3134705" y="4373303"/>
              <a:ext cx="2715831" cy="215444"/>
            </a:xfrm>
            <a:prstGeom prst="rect">
              <a:avLst/>
            </a:prstGeom>
            <a:noFill/>
          </p:spPr>
          <p:txBody>
            <a:bodyPr wrap="square" rtlCol="0">
              <a:spAutoFit/>
            </a:bodyPr>
            <a:lstStyle/>
            <a:p>
              <a:r>
                <a:rPr lang="en-US" sz="800" i="1" dirty="0">
                  <a:solidFill>
                    <a:srgbClr val="000000"/>
                  </a:solidFill>
                </a:rPr>
                <a:t>Mok et al. N </a:t>
              </a:r>
              <a:r>
                <a:rPr lang="en-US" sz="800" i="1" dirty="0" err="1">
                  <a:solidFill>
                    <a:srgbClr val="000000"/>
                  </a:solidFill>
                </a:rPr>
                <a:t>Engl</a:t>
              </a:r>
              <a:r>
                <a:rPr lang="en-US" sz="800" i="1" dirty="0">
                  <a:solidFill>
                    <a:srgbClr val="000000"/>
                  </a:solidFill>
                </a:rPr>
                <a:t> J Med. 2009 Sep 3;361(10):947-57</a:t>
              </a:r>
            </a:p>
          </p:txBody>
        </p:sp>
        <p:cxnSp>
          <p:nvCxnSpPr>
            <p:cNvPr id="50" name="Straight Connector 49"/>
            <p:cNvCxnSpPr/>
            <p:nvPr/>
          </p:nvCxnSpPr>
          <p:spPr>
            <a:xfrm rot="10800000" flipH="1">
              <a:off x="3328323" y="3359171"/>
              <a:ext cx="1908000" cy="0"/>
            </a:xfrm>
            <a:prstGeom prst="line">
              <a:avLst/>
            </a:prstGeom>
            <a:ln w="9525">
              <a:solidFill>
                <a:schemeClr val="bg1">
                  <a:lumMod val="65000"/>
                </a:schemeClr>
              </a:solidFill>
              <a:prstDash val="dash"/>
            </a:ln>
            <a:effectLst/>
          </p:spPr>
          <p:style>
            <a:lnRef idx="2">
              <a:schemeClr val="accent1"/>
            </a:lnRef>
            <a:fillRef idx="0">
              <a:schemeClr val="accent1"/>
            </a:fillRef>
            <a:effectRef idx="1">
              <a:schemeClr val="accent1"/>
            </a:effectRef>
            <a:fontRef idx="minor">
              <a:schemeClr val="tx1"/>
            </a:fontRef>
          </p:style>
        </p:cxnSp>
        <p:cxnSp>
          <p:nvCxnSpPr>
            <p:cNvPr id="51" name="Straight Connector 50"/>
            <p:cNvCxnSpPr/>
            <p:nvPr/>
          </p:nvCxnSpPr>
          <p:spPr>
            <a:xfrm rot="16200000" flipH="1">
              <a:off x="4876323" y="3739925"/>
              <a:ext cx="720000" cy="0"/>
            </a:xfrm>
            <a:prstGeom prst="line">
              <a:avLst/>
            </a:prstGeom>
            <a:ln w="9525">
              <a:solidFill>
                <a:schemeClr val="bg1">
                  <a:lumMod val="65000"/>
                </a:schemeClr>
              </a:solidFill>
              <a:prstDash val="dash"/>
            </a:ln>
            <a:effectLst/>
          </p:spPr>
          <p:style>
            <a:lnRef idx="2">
              <a:schemeClr val="accent1"/>
            </a:lnRef>
            <a:fillRef idx="0">
              <a:schemeClr val="accent1"/>
            </a:fillRef>
            <a:effectRef idx="1">
              <a:schemeClr val="accent1"/>
            </a:effectRef>
            <a:fontRef idx="minor">
              <a:schemeClr val="tx1"/>
            </a:fontRef>
          </p:style>
        </p:cxnSp>
      </p:grpSp>
      <p:pic>
        <p:nvPicPr>
          <p:cNvPr id="15" name="Picture 14"/>
          <p:cNvPicPr>
            <a:picLocks noChangeAspect="1"/>
          </p:cNvPicPr>
          <p:nvPr/>
        </p:nvPicPr>
        <p:blipFill>
          <a:blip r:embed="rId6"/>
          <a:stretch>
            <a:fillRect/>
          </a:stretch>
        </p:blipFill>
        <p:spPr>
          <a:xfrm>
            <a:off x="196809" y="2414547"/>
            <a:ext cx="2737486" cy="2207060"/>
          </a:xfrm>
          <a:prstGeom prst="rect">
            <a:avLst/>
          </a:prstGeom>
        </p:spPr>
      </p:pic>
      <p:sp>
        <p:nvSpPr>
          <p:cNvPr id="35" name="TextBox 34"/>
          <p:cNvSpPr txBox="1"/>
          <p:nvPr/>
        </p:nvSpPr>
        <p:spPr>
          <a:xfrm>
            <a:off x="5713973" y="4732846"/>
            <a:ext cx="2132315" cy="338554"/>
          </a:xfrm>
          <a:prstGeom prst="rect">
            <a:avLst/>
          </a:prstGeom>
          <a:noFill/>
        </p:spPr>
        <p:txBody>
          <a:bodyPr wrap="none" rtlCol="0">
            <a:spAutoFit/>
          </a:bodyPr>
          <a:lstStyle/>
          <a:p>
            <a:r>
              <a:rPr lang="en-US" sz="1600" dirty="0">
                <a:solidFill>
                  <a:srgbClr val="000000"/>
                </a:solidFill>
              </a:rPr>
              <a:t>IFUM, </a:t>
            </a:r>
            <a:r>
              <a:rPr lang="en-US" sz="1600" i="1" dirty="0">
                <a:solidFill>
                  <a:srgbClr val="000000"/>
                </a:solidFill>
              </a:rPr>
              <a:t>NCT01203917</a:t>
            </a:r>
            <a:endParaRPr lang="en-GB" sz="1600" dirty="0"/>
          </a:p>
        </p:txBody>
      </p:sp>
      <p:sp>
        <p:nvSpPr>
          <p:cNvPr id="36" name="TextBox 35"/>
          <p:cNvSpPr txBox="1"/>
          <p:nvPr/>
        </p:nvSpPr>
        <p:spPr>
          <a:xfrm>
            <a:off x="3513153" y="4732846"/>
            <a:ext cx="2218043" cy="338554"/>
          </a:xfrm>
          <a:prstGeom prst="rect">
            <a:avLst/>
          </a:prstGeom>
          <a:noFill/>
        </p:spPr>
        <p:txBody>
          <a:bodyPr wrap="none" rtlCol="0">
            <a:spAutoFit/>
          </a:bodyPr>
          <a:lstStyle/>
          <a:p>
            <a:r>
              <a:rPr lang="en-US" sz="1600" dirty="0"/>
              <a:t>IPASS, </a:t>
            </a:r>
            <a:r>
              <a:rPr lang="en-US" sz="1600" i="1" dirty="0">
                <a:solidFill>
                  <a:srgbClr val="000000"/>
                </a:solidFill>
              </a:rPr>
              <a:t>NCT00322452</a:t>
            </a:r>
            <a:endParaRPr lang="en-US" sz="1600" dirty="0"/>
          </a:p>
        </p:txBody>
      </p:sp>
      <p:sp>
        <p:nvSpPr>
          <p:cNvPr id="18" name="TextBox 17"/>
          <p:cNvSpPr txBox="1"/>
          <p:nvPr/>
        </p:nvSpPr>
        <p:spPr>
          <a:xfrm>
            <a:off x="1191117" y="1128988"/>
            <a:ext cx="3169266" cy="276999"/>
          </a:xfrm>
          <a:prstGeom prst="rect">
            <a:avLst/>
          </a:prstGeom>
          <a:noFill/>
          <a:ln>
            <a:noFill/>
          </a:ln>
        </p:spPr>
        <p:txBody>
          <a:bodyPr wrap="none" rtlCol="0">
            <a:spAutoFit/>
          </a:bodyPr>
          <a:lstStyle/>
          <a:p>
            <a:r>
              <a:rPr lang="en-US" sz="1200" b="1" dirty="0"/>
              <a:t>Total number of measurements: n = 2302</a:t>
            </a:r>
            <a:endParaRPr lang="en-GB" sz="1200" b="1" dirty="0"/>
          </a:p>
        </p:txBody>
      </p:sp>
      <p:sp>
        <p:nvSpPr>
          <p:cNvPr id="42" name="TextBox 41"/>
          <p:cNvSpPr txBox="1"/>
          <p:nvPr/>
        </p:nvSpPr>
        <p:spPr>
          <a:xfrm>
            <a:off x="5684397" y="1128988"/>
            <a:ext cx="3084306" cy="276999"/>
          </a:xfrm>
          <a:prstGeom prst="rect">
            <a:avLst/>
          </a:prstGeom>
          <a:noFill/>
          <a:ln>
            <a:noFill/>
          </a:ln>
        </p:spPr>
        <p:txBody>
          <a:bodyPr wrap="none" rtlCol="0">
            <a:spAutoFit/>
          </a:bodyPr>
          <a:lstStyle/>
          <a:p>
            <a:r>
              <a:rPr lang="en-US" sz="1200" b="1" dirty="0"/>
              <a:t>Total number of measurements: n = 724</a:t>
            </a:r>
            <a:endParaRPr lang="en-GB" sz="1200" b="1" dirty="0"/>
          </a:p>
        </p:txBody>
      </p:sp>
      <p:cxnSp>
        <p:nvCxnSpPr>
          <p:cNvPr id="52" name="Straight Connector 51"/>
          <p:cNvCxnSpPr/>
          <p:nvPr/>
        </p:nvCxnSpPr>
        <p:spPr>
          <a:xfrm rot="10800000" flipH="1">
            <a:off x="110169" y="1380330"/>
            <a:ext cx="8892000" cy="0"/>
          </a:xfrm>
          <a:prstGeom prst="line">
            <a:avLst/>
          </a:prstGeom>
          <a:ln w="19050">
            <a:solidFill>
              <a:schemeClr val="tx2"/>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53" name="Straight Connector 52"/>
          <p:cNvCxnSpPr/>
          <p:nvPr/>
        </p:nvCxnSpPr>
        <p:spPr>
          <a:xfrm rot="10800000" flipH="1">
            <a:off x="106155" y="2543385"/>
            <a:ext cx="8892000" cy="0"/>
          </a:xfrm>
          <a:prstGeom prst="line">
            <a:avLst/>
          </a:prstGeom>
          <a:ln w="19050">
            <a:solidFill>
              <a:schemeClr val="tx2"/>
            </a:solidFill>
            <a:prstDash val="soli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222449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3C4F54F3-C349-4609-AFEE-01462D5C7942}" type="slidenum">
              <a:rPr lang="en-GB" smtClean="0"/>
              <a:pPr/>
              <a:t>8</a:t>
            </a:fld>
            <a:endParaRPr lang="en-GB" dirty="0"/>
          </a:p>
        </p:txBody>
      </p:sp>
      <p:sp>
        <p:nvSpPr>
          <p:cNvPr id="3" name="Title 2"/>
          <p:cNvSpPr>
            <a:spLocks noGrp="1"/>
          </p:cNvSpPr>
          <p:nvPr>
            <p:ph type="title"/>
          </p:nvPr>
        </p:nvSpPr>
        <p:spPr/>
        <p:txBody>
          <a:bodyPr/>
          <a:lstStyle/>
          <a:p>
            <a:r>
              <a:rPr lang="en-US" dirty="0"/>
              <a:t>Clinical trial data: Examples of individual tumor profiles</a:t>
            </a:r>
            <a:endParaRPr lang="en-GB" dirty="0"/>
          </a:p>
        </p:txBody>
      </p:sp>
      <p:pic>
        <p:nvPicPr>
          <p:cNvPr id="4" name="Picture 3"/>
          <p:cNvPicPr>
            <a:picLocks noChangeAspect="1"/>
          </p:cNvPicPr>
          <p:nvPr/>
        </p:nvPicPr>
        <p:blipFill>
          <a:blip r:embed="rId2"/>
          <a:stretch>
            <a:fillRect/>
          </a:stretch>
        </p:blipFill>
        <p:spPr>
          <a:xfrm>
            <a:off x="156845" y="533437"/>
            <a:ext cx="6665192" cy="4358010"/>
          </a:xfrm>
          <a:prstGeom prst="rect">
            <a:avLst/>
          </a:prstGeom>
        </p:spPr>
      </p:pic>
      <p:pic>
        <p:nvPicPr>
          <p:cNvPr id="5" name="Picture 4"/>
          <p:cNvPicPr>
            <a:picLocks noChangeAspect="1"/>
          </p:cNvPicPr>
          <p:nvPr/>
        </p:nvPicPr>
        <p:blipFill rotWithShape="1">
          <a:blip r:embed="rId3"/>
          <a:srcRect r="79809"/>
          <a:stretch/>
        </p:blipFill>
        <p:spPr>
          <a:xfrm>
            <a:off x="7772423" y="4547421"/>
            <a:ext cx="652712" cy="462915"/>
          </a:xfrm>
          <a:prstGeom prst="rect">
            <a:avLst/>
          </a:prstGeom>
        </p:spPr>
      </p:pic>
      <p:sp>
        <p:nvSpPr>
          <p:cNvPr id="6" name="TextBox 5"/>
          <p:cNvSpPr txBox="1"/>
          <p:nvPr/>
        </p:nvSpPr>
        <p:spPr>
          <a:xfrm>
            <a:off x="6719756" y="1222746"/>
            <a:ext cx="2260555" cy="1077218"/>
          </a:xfrm>
          <a:prstGeom prst="rect">
            <a:avLst/>
          </a:prstGeom>
          <a:noFill/>
        </p:spPr>
        <p:txBody>
          <a:bodyPr wrap="none" rtlCol="0">
            <a:spAutoFit/>
          </a:bodyPr>
          <a:lstStyle/>
          <a:p>
            <a:r>
              <a:rPr lang="en-US" sz="1600" dirty="0"/>
              <a:t>6 randomly chosen</a:t>
            </a:r>
          </a:p>
          <a:p>
            <a:r>
              <a:rPr lang="en-US" sz="1600" dirty="0"/>
              <a:t>subjects with their</a:t>
            </a:r>
          </a:p>
          <a:p>
            <a:r>
              <a:rPr lang="en-US" sz="1600" dirty="0"/>
              <a:t>time profiles of </a:t>
            </a:r>
          </a:p>
          <a:p>
            <a:r>
              <a:rPr lang="en-US" sz="1600" dirty="0"/>
              <a:t>separate target lesions</a:t>
            </a:r>
          </a:p>
        </p:txBody>
      </p:sp>
      <p:sp>
        <p:nvSpPr>
          <p:cNvPr id="7" name="TextBox 6"/>
          <p:cNvSpPr txBox="1"/>
          <p:nvPr/>
        </p:nvSpPr>
        <p:spPr>
          <a:xfrm>
            <a:off x="6719756" y="766885"/>
            <a:ext cx="2218043" cy="338554"/>
          </a:xfrm>
          <a:prstGeom prst="rect">
            <a:avLst/>
          </a:prstGeom>
          <a:noFill/>
        </p:spPr>
        <p:txBody>
          <a:bodyPr wrap="none" rtlCol="0">
            <a:spAutoFit/>
          </a:bodyPr>
          <a:lstStyle/>
          <a:p>
            <a:r>
              <a:rPr lang="en-US" sz="1600" dirty="0"/>
              <a:t>IPASS, </a:t>
            </a:r>
            <a:r>
              <a:rPr lang="en-US" sz="1600" i="1" dirty="0">
                <a:solidFill>
                  <a:srgbClr val="000000"/>
                </a:solidFill>
              </a:rPr>
              <a:t>NCT00322452</a:t>
            </a:r>
            <a:endParaRPr lang="en-US" sz="1600" dirty="0"/>
          </a:p>
        </p:txBody>
      </p:sp>
      <p:cxnSp>
        <p:nvCxnSpPr>
          <p:cNvPr id="8" name="Straight Connector 7"/>
          <p:cNvCxnSpPr/>
          <p:nvPr/>
        </p:nvCxnSpPr>
        <p:spPr>
          <a:xfrm rot="10800000" flipH="1">
            <a:off x="6763101" y="1160237"/>
            <a:ext cx="2160000" cy="0"/>
          </a:xfrm>
          <a:prstGeom prst="line">
            <a:avLst/>
          </a:prstGeom>
          <a:ln w="19050">
            <a:solidFill>
              <a:schemeClr val="tx2"/>
            </a:solidFill>
            <a:prstDash val="soli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18598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3C4F54F3-C349-4609-AFEE-01462D5C7942}" type="slidenum">
              <a:rPr lang="en-GB" smtClean="0"/>
              <a:pPr/>
              <a:t>9</a:t>
            </a:fld>
            <a:endParaRPr lang="en-GB" dirty="0"/>
          </a:p>
        </p:txBody>
      </p:sp>
      <p:sp>
        <p:nvSpPr>
          <p:cNvPr id="3" name="Title 2"/>
          <p:cNvSpPr>
            <a:spLocks noGrp="1"/>
          </p:cNvSpPr>
          <p:nvPr>
            <p:ph type="title"/>
          </p:nvPr>
        </p:nvSpPr>
        <p:spPr/>
        <p:txBody>
          <a:bodyPr/>
          <a:lstStyle/>
          <a:p>
            <a:r>
              <a:rPr lang="en-US" dirty="0"/>
              <a:t>Joint model fitted on IPASS data: Summary</a:t>
            </a:r>
          </a:p>
        </p:txBody>
      </p:sp>
      <p:pic>
        <p:nvPicPr>
          <p:cNvPr id="4" name="Picture 3"/>
          <p:cNvPicPr>
            <a:picLocks noChangeAspect="1"/>
          </p:cNvPicPr>
          <p:nvPr/>
        </p:nvPicPr>
        <p:blipFill>
          <a:blip r:embed="rId2"/>
          <a:stretch>
            <a:fillRect/>
          </a:stretch>
        </p:blipFill>
        <p:spPr>
          <a:xfrm>
            <a:off x="475781" y="2120842"/>
            <a:ext cx="3932747" cy="2353907"/>
          </a:xfrm>
          <a:prstGeom prst="rect">
            <a:avLst/>
          </a:prstGeom>
        </p:spPr>
      </p:pic>
      <p:sp>
        <p:nvSpPr>
          <p:cNvPr id="26" name="TextBox 25"/>
          <p:cNvSpPr txBox="1"/>
          <p:nvPr/>
        </p:nvSpPr>
        <p:spPr>
          <a:xfrm>
            <a:off x="2870757" y="2423053"/>
            <a:ext cx="1063048" cy="369332"/>
          </a:xfrm>
          <a:prstGeom prst="rect">
            <a:avLst/>
          </a:prstGeom>
          <a:noFill/>
        </p:spPr>
        <p:txBody>
          <a:bodyPr wrap="none" rtlCol="0">
            <a:spAutoFit/>
          </a:bodyPr>
          <a:lstStyle/>
          <a:p>
            <a:r>
              <a:rPr lang="en-US" b="1" dirty="0">
                <a:solidFill>
                  <a:srgbClr val="00B050"/>
                </a:solidFill>
              </a:rPr>
              <a:t>CAT = A</a:t>
            </a:r>
          </a:p>
        </p:txBody>
      </p:sp>
      <p:sp>
        <p:nvSpPr>
          <p:cNvPr id="27" name="TextBox 26"/>
          <p:cNvSpPr txBox="1"/>
          <p:nvPr/>
        </p:nvSpPr>
        <p:spPr>
          <a:xfrm>
            <a:off x="1009067" y="3213170"/>
            <a:ext cx="1063048" cy="369332"/>
          </a:xfrm>
          <a:prstGeom prst="rect">
            <a:avLst/>
          </a:prstGeom>
          <a:noFill/>
        </p:spPr>
        <p:txBody>
          <a:bodyPr wrap="none" rtlCol="0">
            <a:spAutoFit/>
          </a:bodyPr>
          <a:lstStyle/>
          <a:p>
            <a:r>
              <a:rPr lang="en-US" b="1" dirty="0">
                <a:solidFill>
                  <a:schemeClr val="tx2">
                    <a:lumMod val="40000"/>
                    <a:lumOff val="60000"/>
                  </a:schemeClr>
                </a:solidFill>
              </a:rPr>
              <a:t>CAT = C</a:t>
            </a:r>
          </a:p>
        </p:txBody>
      </p:sp>
      <p:sp>
        <p:nvSpPr>
          <p:cNvPr id="28" name="TextBox 27"/>
          <p:cNvSpPr txBox="1"/>
          <p:nvPr/>
        </p:nvSpPr>
        <p:spPr>
          <a:xfrm>
            <a:off x="3325384" y="3367692"/>
            <a:ext cx="1063048" cy="369332"/>
          </a:xfrm>
          <a:prstGeom prst="rect">
            <a:avLst/>
          </a:prstGeom>
          <a:noFill/>
        </p:spPr>
        <p:txBody>
          <a:bodyPr wrap="none" rtlCol="0">
            <a:spAutoFit/>
          </a:bodyPr>
          <a:lstStyle/>
          <a:p>
            <a:r>
              <a:rPr lang="en-US" b="1" dirty="0">
                <a:solidFill>
                  <a:srgbClr val="462CE4"/>
                </a:solidFill>
              </a:rPr>
              <a:t>CAT = B</a:t>
            </a:r>
          </a:p>
        </p:txBody>
      </p:sp>
      <p:sp>
        <p:nvSpPr>
          <p:cNvPr id="30" name="TextBox 29"/>
          <p:cNvSpPr txBox="1"/>
          <p:nvPr/>
        </p:nvSpPr>
        <p:spPr>
          <a:xfrm rot="16200000">
            <a:off x="-15732" y="3263417"/>
            <a:ext cx="782587" cy="276999"/>
          </a:xfrm>
          <a:prstGeom prst="rect">
            <a:avLst/>
          </a:prstGeom>
          <a:noFill/>
        </p:spPr>
        <p:txBody>
          <a:bodyPr wrap="none" rtlCol="0">
            <a:spAutoFit/>
          </a:bodyPr>
          <a:lstStyle/>
          <a:p>
            <a:r>
              <a:rPr lang="en-US" sz="1200" b="1" dirty="0"/>
              <a:t>Survival</a:t>
            </a:r>
          </a:p>
        </p:txBody>
      </p:sp>
      <p:sp>
        <p:nvSpPr>
          <p:cNvPr id="31" name="TextBox 30"/>
          <p:cNvSpPr txBox="1"/>
          <p:nvPr/>
        </p:nvSpPr>
        <p:spPr>
          <a:xfrm>
            <a:off x="2137864" y="4395917"/>
            <a:ext cx="732893" cy="276999"/>
          </a:xfrm>
          <a:prstGeom prst="rect">
            <a:avLst/>
          </a:prstGeom>
          <a:noFill/>
        </p:spPr>
        <p:txBody>
          <a:bodyPr wrap="none" rtlCol="0">
            <a:spAutoFit/>
          </a:bodyPr>
          <a:lstStyle/>
          <a:p>
            <a:r>
              <a:rPr lang="en-US" sz="1200" b="1" dirty="0"/>
              <a:t>Months</a:t>
            </a:r>
          </a:p>
        </p:txBody>
      </p:sp>
      <p:pic>
        <p:nvPicPr>
          <p:cNvPr id="34" name="Picture 33"/>
          <p:cNvPicPr>
            <a:picLocks noChangeAspect="1"/>
          </p:cNvPicPr>
          <p:nvPr/>
        </p:nvPicPr>
        <p:blipFill rotWithShape="1">
          <a:blip r:embed="rId3"/>
          <a:srcRect r="79809"/>
          <a:stretch/>
        </p:blipFill>
        <p:spPr>
          <a:xfrm>
            <a:off x="7772423" y="4547421"/>
            <a:ext cx="652712" cy="462915"/>
          </a:xfrm>
          <a:prstGeom prst="rect">
            <a:avLst/>
          </a:prstGeom>
        </p:spPr>
      </p:pic>
      <p:graphicFrame>
        <p:nvGraphicFramePr>
          <p:cNvPr id="35" name="Table 34"/>
          <p:cNvGraphicFramePr>
            <a:graphicFrameLocks noGrp="1"/>
          </p:cNvGraphicFramePr>
          <p:nvPr>
            <p:extLst>
              <p:ext uri="{D42A27DB-BD31-4B8C-83A1-F6EECF244321}">
                <p14:modId xmlns:p14="http://schemas.microsoft.com/office/powerpoint/2010/main" val="1833486410"/>
              </p:ext>
            </p:extLst>
          </p:nvPr>
        </p:nvGraphicFramePr>
        <p:xfrm>
          <a:off x="1642858" y="826313"/>
          <a:ext cx="2660523" cy="1107440"/>
        </p:xfrm>
        <a:graphic>
          <a:graphicData uri="http://schemas.openxmlformats.org/drawingml/2006/table">
            <a:tbl>
              <a:tblPr firstRow="1" bandRow="1">
                <a:tableStyleId>{5C22544A-7EE6-4342-B048-85BDC9FD1C3A}</a:tableStyleId>
              </a:tblPr>
              <a:tblGrid>
                <a:gridCol w="724157">
                  <a:extLst>
                    <a:ext uri="{9D8B030D-6E8A-4147-A177-3AD203B41FA5}">
                      <a16:colId xmlns:a16="http://schemas.microsoft.com/office/drawing/2014/main" val="20000"/>
                    </a:ext>
                  </a:extLst>
                </a:gridCol>
                <a:gridCol w="895508">
                  <a:extLst>
                    <a:ext uri="{9D8B030D-6E8A-4147-A177-3AD203B41FA5}">
                      <a16:colId xmlns:a16="http://schemas.microsoft.com/office/drawing/2014/main" val="20001"/>
                    </a:ext>
                  </a:extLst>
                </a:gridCol>
                <a:gridCol w="1040858">
                  <a:extLst>
                    <a:ext uri="{9D8B030D-6E8A-4147-A177-3AD203B41FA5}">
                      <a16:colId xmlns:a16="http://schemas.microsoft.com/office/drawing/2014/main" val="20002"/>
                    </a:ext>
                  </a:extLst>
                </a:gridCol>
              </a:tblGrid>
              <a:tr h="370840">
                <a:tc>
                  <a:txBody>
                    <a:bodyPr/>
                    <a:lstStyle/>
                    <a:p>
                      <a:endParaRPr lang="en-US" dirty="0"/>
                    </a:p>
                  </a:txBody>
                  <a:tcPr/>
                </a:tc>
                <a:tc>
                  <a:txBody>
                    <a:bodyPr/>
                    <a:lstStyle/>
                    <a:p>
                      <a:pPr algn="ctr"/>
                      <a:r>
                        <a:rPr lang="en-US" sz="1200" dirty="0"/>
                        <a:t>Gefitinib</a:t>
                      </a:r>
                    </a:p>
                  </a:txBody>
                  <a:tcPr>
                    <a:lnB w="38100" cmpd="sng">
                      <a:noFill/>
                    </a:lnB>
                  </a:tcPr>
                </a:tc>
                <a:tc>
                  <a:txBody>
                    <a:bodyPr/>
                    <a:lstStyle/>
                    <a:p>
                      <a:pPr algn="ctr"/>
                      <a:r>
                        <a:rPr lang="en-US" sz="1200" dirty="0"/>
                        <a:t>Chemo</a:t>
                      </a:r>
                    </a:p>
                  </a:txBody>
                  <a:tcPr>
                    <a:lnB w="38100" cmpd="sng">
                      <a:noFill/>
                    </a:lnB>
                  </a:tcPr>
                </a:tc>
                <a:extLst>
                  <a:ext uri="{0D108BD9-81ED-4DB2-BD59-A6C34878D82A}">
                    <a16:rowId xmlns:a16="http://schemas.microsoft.com/office/drawing/2014/main" val="10000"/>
                  </a:ext>
                </a:extLst>
              </a:tr>
              <a:tr h="246630">
                <a:tc>
                  <a:txBody>
                    <a:bodyPr/>
                    <a:lstStyle/>
                    <a:p>
                      <a:pPr algn="ctr"/>
                      <a:r>
                        <a:rPr lang="en-US" sz="1200" b="1" dirty="0">
                          <a:solidFill>
                            <a:schemeClr val="bg1"/>
                          </a:solidFill>
                        </a:rPr>
                        <a:t>EGFR+</a:t>
                      </a:r>
                    </a:p>
                  </a:txBody>
                  <a:tcPr>
                    <a:lnR w="12700" cmpd="sng">
                      <a:noFill/>
                    </a:lnR>
                    <a:solidFill>
                      <a:schemeClr val="accent1"/>
                    </a:solidFill>
                  </a:tcPr>
                </a:tc>
                <a:tc>
                  <a:txBody>
                    <a:bodyPr/>
                    <a:lstStyle/>
                    <a:p>
                      <a:pPr algn="ctr"/>
                      <a:endParaRPr lang="en-US" dirty="0"/>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ctr"/>
                      <a:endParaRPr lang="en-US" dirty="0"/>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1"/>
                  </a:ext>
                </a:extLst>
              </a:tr>
              <a:tr h="370840">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200" b="1" kern="1200" dirty="0">
                          <a:solidFill>
                            <a:schemeClr val="bg1"/>
                          </a:solidFill>
                          <a:latin typeface="+mn-lt"/>
                          <a:ea typeface="+mn-ea"/>
                          <a:cs typeface="+mn-cs"/>
                        </a:rPr>
                        <a:t>EGFR–</a:t>
                      </a:r>
                    </a:p>
                  </a:txBody>
                  <a:tcPr>
                    <a:lnR w="12700" cmpd="sng">
                      <a:noFill/>
                    </a:lnR>
                    <a:solidFill>
                      <a:schemeClr val="accent1"/>
                    </a:solidFill>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2"/>
                  </a:ext>
                </a:extLst>
              </a:tr>
            </a:tbl>
          </a:graphicData>
        </a:graphic>
      </p:graphicFrame>
      <p:sp>
        <p:nvSpPr>
          <p:cNvPr id="36" name="Rectangle 35"/>
          <p:cNvSpPr/>
          <p:nvPr/>
        </p:nvSpPr>
        <p:spPr>
          <a:xfrm>
            <a:off x="2377305" y="1211872"/>
            <a:ext cx="1926076" cy="355059"/>
          </a:xfrm>
          <a:prstGeom prst="rect">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TextBox 36"/>
          <p:cNvSpPr txBox="1"/>
          <p:nvPr/>
        </p:nvSpPr>
        <p:spPr>
          <a:xfrm>
            <a:off x="3080785" y="1192416"/>
            <a:ext cx="351378" cy="369332"/>
          </a:xfrm>
          <a:prstGeom prst="rect">
            <a:avLst/>
          </a:prstGeom>
          <a:noFill/>
        </p:spPr>
        <p:txBody>
          <a:bodyPr wrap="none" rtlCol="0">
            <a:spAutoFit/>
          </a:bodyPr>
          <a:lstStyle/>
          <a:p>
            <a:r>
              <a:rPr lang="en-US" b="1" dirty="0">
                <a:solidFill>
                  <a:schemeClr val="bg1"/>
                </a:solidFill>
              </a:rPr>
              <a:t>A</a:t>
            </a:r>
          </a:p>
        </p:txBody>
      </p:sp>
      <p:sp>
        <p:nvSpPr>
          <p:cNvPr id="38" name="Rectangle 37"/>
          <p:cNvSpPr/>
          <p:nvPr/>
        </p:nvSpPr>
        <p:spPr>
          <a:xfrm>
            <a:off x="3272251" y="1568966"/>
            <a:ext cx="1035399" cy="355059"/>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TextBox 38"/>
          <p:cNvSpPr txBox="1"/>
          <p:nvPr/>
        </p:nvSpPr>
        <p:spPr>
          <a:xfrm>
            <a:off x="3599080" y="1548938"/>
            <a:ext cx="351378" cy="369332"/>
          </a:xfrm>
          <a:prstGeom prst="rect">
            <a:avLst/>
          </a:prstGeom>
          <a:noFill/>
        </p:spPr>
        <p:txBody>
          <a:bodyPr wrap="none" rtlCol="0">
            <a:spAutoFit/>
          </a:bodyPr>
          <a:lstStyle/>
          <a:p>
            <a:r>
              <a:rPr lang="en-US" b="1" dirty="0">
                <a:solidFill>
                  <a:schemeClr val="bg1"/>
                </a:solidFill>
              </a:rPr>
              <a:t>B</a:t>
            </a:r>
          </a:p>
        </p:txBody>
      </p:sp>
      <p:sp>
        <p:nvSpPr>
          <p:cNvPr id="40" name="Rectangle 39"/>
          <p:cNvSpPr/>
          <p:nvPr/>
        </p:nvSpPr>
        <p:spPr>
          <a:xfrm>
            <a:off x="2372442" y="1566612"/>
            <a:ext cx="900000" cy="355059"/>
          </a:xfrm>
          <a:prstGeom prst="rect">
            <a:avLst/>
          </a:prstGeom>
          <a:solidFill>
            <a:schemeClr val="tx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TextBox 40"/>
          <p:cNvSpPr txBox="1"/>
          <p:nvPr/>
        </p:nvSpPr>
        <p:spPr>
          <a:xfrm>
            <a:off x="2658960" y="1557125"/>
            <a:ext cx="351378" cy="369332"/>
          </a:xfrm>
          <a:prstGeom prst="rect">
            <a:avLst/>
          </a:prstGeom>
          <a:noFill/>
        </p:spPr>
        <p:txBody>
          <a:bodyPr wrap="none" rtlCol="0">
            <a:spAutoFit/>
          </a:bodyPr>
          <a:lstStyle/>
          <a:p>
            <a:r>
              <a:rPr lang="en-US" b="1" dirty="0">
                <a:solidFill>
                  <a:schemeClr val="bg1"/>
                </a:solidFill>
              </a:rPr>
              <a:t>C</a:t>
            </a:r>
          </a:p>
        </p:txBody>
      </p:sp>
      <p:graphicFrame>
        <p:nvGraphicFramePr>
          <p:cNvPr id="42" name="Table 41"/>
          <p:cNvGraphicFramePr>
            <a:graphicFrameLocks noGrp="1"/>
          </p:cNvGraphicFramePr>
          <p:nvPr>
            <p:extLst>
              <p:ext uri="{D42A27DB-BD31-4B8C-83A1-F6EECF244321}">
                <p14:modId xmlns:p14="http://schemas.microsoft.com/office/powerpoint/2010/main" val="4061254886"/>
              </p:ext>
            </p:extLst>
          </p:nvPr>
        </p:nvGraphicFramePr>
        <p:xfrm>
          <a:off x="4582045" y="824733"/>
          <a:ext cx="3260691" cy="711896"/>
        </p:xfrm>
        <a:graphic>
          <a:graphicData uri="http://schemas.openxmlformats.org/drawingml/2006/table">
            <a:tbl>
              <a:tblPr firstRow="1" bandRow="1">
                <a:tableStyleId>{5C22544A-7EE6-4342-B048-85BDC9FD1C3A}</a:tableStyleId>
              </a:tblPr>
              <a:tblGrid>
                <a:gridCol w="1688124">
                  <a:extLst>
                    <a:ext uri="{9D8B030D-6E8A-4147-A177-3AD203B41FA5}">
                      <a16:colId xmlns:a16="http://schemas.microsoft.com/office/drawing/2014/main" val="20001"/>
                    </a:ext>
                  </a:extLst>
                </a:gridCol>
                <a:gridCol w="1572567">
                  <a:extLst>
                    <a:ext uri="{9D8B030D-6E8A-4147-A177-3AD203B41FA5}">
                      <a16:colId xmlns:a16="http://schemas.microsoft.com/office/drawing/2014/main" val="20002"/>
                    </a:ext>
                  </a:extLst>
                </a:gridCol>
              </a:tblGrid>
              <a:tr h="436335">
                <a:tc>
                  <a:txBody>
                    <a:bodyPr/>
                    <a:lstStyle/>
                    <a:p>
                      <a:pPr algn="ctr"/>
                      <a:r>
                        <a:rPr lang="en-US" sz="1200" dirty="0"/>
                        <a:t>Longitudinal</a:t>
                      </a:r>
                      <a:r>
                        <a:rPr lang="en-US" sz="1200" baseline="0" dirty="0"/>
                        <a:t> model</a:t>
                      </a:r>
                      <a:endParaRPr lang="en-US" sz="1200" dirty="0"/>
                    </a:p>
                  </a:txBody>
                  <a:tcPr/>
                </a:tc>
                <a:tc>
                  <a:txBody>
                    <a:bodyPr/>
                    <a:lstStyle/>
                    <a:p>
                      <a:pPr algn="ctr"/>
                      <a:r>
                        <a:rPr lang="en-US" sz="1200" dirty="0"/>
                        <a:t>Survival model</a:t>
                      </a:r>
                    </a:p>
                  </a:txBody>
                  <a:tcPr/>
                </a:tc>
                <a:extLst>
                  <a:ext uri="{0D108BD9-81ED-4DB2-BD59-A6C34878D82A}">
                    <a16:rowId xmlns:a16="http://schemas.microsoft.com/office/drawing/2014/main" val="10000"/>
                  </a:ext>
                </a:extLst>
              </a:tr>
              <a:tr h="275561">
                <a:tc>
                  <a:txBody>
                    <a:bodyPr/>
                    <a:lstStyle/>
                    <a:p>
                      <a:pPr algn="ctr"/>
                      <a:r>
                        <a:rPr lang="en-US" sz="1200" b="1" dirty="0">
                          <a:solidFill>
                            <a:schemeClr val="bg1"/>
                          </a:solidFill>
                        </a:rPr>
                        <a:t>CAT*(1+T+T</a:t>
                      </a:r>
                      <a:r>
                        <a:rPr lang="en-US" sz="1200" b="1" baseline="30000" dirty="0">
                          <a:solidFill>
                            <a:schemeClr val="bg1"/>
                          </a:solidFill>
                        </a:rPr>
                        <a:t>2</a:t>
                      </a:r>
                      <a:r>
                        <a:rPr lang="en-US" sz="1200" b="1" dirty="0">
                          <a:solidFill>
                            <a:schemeClr val="bg1"/>
                          </a:solidFill>
                        </a:rPr>
                        <a:t>)</a:t>
                      </a:r>
                    </a:p>
                  </a:txBody>
                  <a:tcPr>
                    <a:solidFill>
                      <a:srgbClr val="00B050"/>
                    </a:solidFill>
                  </a:tcPr>
                </a:tc>
                <a:tc>
                  <a:txBody>
                    <a:bodyPr/>
                    <a:lstStyle/>
                    <a:p>
                      <a:pPr algn="ctr"/>
                      <a:r>
                        <a:rPr lang="en-US" sz="1200" b="1" dirty="0">
                          <a:solidFill>
                            <a:schemeClr val="bg1"/>
                          </a:solidFill>
                        </a:rPr>
                        <a:t>ECOG_STATUS</a:t>
                      </a:r>
                    </a:p>
                  </a:txBody>
                  <a:tcPr>
                    <a:solidFill>
                      <a:srgbClr val="00B050"/>
                    </a:solidFill>
                  </a:tcPr>
                </a:tc>
                <a:extLst>
                  <a:ext uri="{0D108BD9-81ED-4DB2-BD59-A6C34878D82A}">
                    <a16:rowId xmlns:a16="http://schemas.microsoft.com/office/drawing/2014/main" val="10001"/>
                  </a:ext>
                </a:extLst>
              </a:tr>
            </a:tbl>
          </a:graphicData>
        </a:graphic>
      </p:graphicFrame>
      <p:grpSp>
        <p:nvGrpSpPr>
          <p:cNvPr id="43" name="Group 42"/>
          <p:cNvGrpSpPr/>
          <p:nvPr/>
        </p:nvGrpSpPr>
        <p:grpSpPr>
          <a:xfrm>
            <a:off x="4440778" y="1700538"/>
            <a:ext cx="4612197" cy="2557374"/>
            <a:chOff x="1375987" y="2370380"/>
            <a:chExt cx="4612197" cy="2557374"/>
          </a:xfrm>
        </p:grpSpPr>
        <p:sp>
          <p:nvSpPr>
            <p:cNvPr id="44" name="TextBox 43"/>
            <p:cNvSpPr txBox="1"/>
            <p:nvPr/>
          </p:nvSpPr>
          <p:spPr>
            <a:xfrm>
              <a:off x="1802423" y="2373209"/>
              <a:ext cx="4185761" cy="2554545"/>
            </a:xfrm>
            <a:prstGeom prst="rect">
              <a:avLst/>
            </a:prstGeom>
            <a:noFill/>
          </p:spPr>
          <p:txBody>
            <a:bodyPr wrap="none" rtlCol="0">
              <a:spAutoFit/>
            </a:bodyPr>
            <a:lstStyle/>
            <a:p>
              <a:r>
                <a:rPr lang="en-US" sz="1000" b="1" dirty="0">
                  <a:latin typeface="Courier New" panose="02070309020205020404" pitchFamily="49" charset="0"/>
                  <a:cs typeface="Courier New" panose="02070309020205020404" pitchFamily="49" charset="0"/>
                </a:rPr>
                <a:t>			 Value RSE(%)  p-value</a:t>
              </a:r>
            </a:p>
            <a:p>
              <a:r>
                <a:rPr lang="en-US" sz="1000" b="1" dirty="0">
                  <a:latin typeface="Courier New" panose="02070309020205020404" pitchFamily="49" charset="0"/>
                  <a:cs typeface="Courier New" panose="02070309020205020404" pitchFamily="49" charset="0"/>
                </a:rPr>
                <a:t>(Intercept)      71.7333   2.36  &lt;0.0001</a:t>
              </a:r>
            </a:p>
            <a:p>
              <a:r>
                <a:rPr lang="en-US" sz="1000" b="1" dirty="0">
                  <a:latin typeface="Courier New" panose="02070309020205020404" pitchFamily="49" charset="0"/>
                  <a:cs typeface="Courier New" panose="02070309020205020404" pitchFamily="49" charset="0"/>
                </a:rPr>
                <a:t>CAT/B            18.5058  25.24   0.0001</a:t>
              </a:r>
            </a:p>
            <a:p>
              <a:r>
                <a:rPr lang="en-US" sz="1000" b="1" dirty="0">
                  <a:latin typeface="Courier New" panose="02070309020205020404" pitchFamily="49" charset="0"/>
                  <a:cs typeface="Courier New" panose="02070309020205020404" pitchFamily="49" charset="0"/>
                </a:rPr>
                <a:t>CAT/C            24.6942  16.58  &lt;0.0001</a:t>
              </a:r>
            </a:p>
            <a:p>
              <a:r>
                <a:rPr lang="en-US" sz="1000" b="1" dirty="0">
                  <a:latin typeface="Courier New" panose="02070309020205020404" pitchFamily="49" charset="0"/>
                  <a:cs typeface="Courier New" panose="02070309020205020404" pitchFamily="49" charset="0"/>
                </a:rPr>
                <a:t>MONTHS           -8.6248   3.33  &lt;0.0001</a:t>
              </a:r>
            </a:p>
            <a:p>
              <a:r>
                <a:rPr lang="en-US" sz="1000" b="1" dirty="0">
                  <a:latin typeface="Courier New" panose="02070309020205020404" pitchFamily="49" charset="0"/>
                  <a:cs typeface="Courier New" panose="02070309020205020404" pitchFamily="49" charset="0"/>
                </a:rPr>
                <a:t>MONTHS^2          0.5584   3.21  &lt;0.0001</a:t>
              </a:r>
            </a:p>
            <a:p>
              <a:r>
                <a:rPr lang="en-US" sz="1000" b="1" dirty="0">
                  <a:latin typeface="Courier New" panose="02070309020205020404" pitchFamily="49" charset="0"/>
                  <a:cs typeface="Courier New" panose="02070309020205020404" pitchFamily="49" charset="0"/>
                </a:rPr>
                <a:t>CAT/B:MONTHS      0.9148  90.26   0.2679</a:t>
              </a:r>
            </a:p>
            <a:p>
              <a:r>
                <a:rPr lang="en-US" sz="1000" b="1" dirty="0">
                  <a:latin typeface="Courier New" panose="02070309020205020404" pitchFamily="49" charset="0"/>
                  <a:cs typeface="Courier New" panose="02070309020205020404" pitchFamily="49" charset="0"/>
                </a:rPr>
                <a:t>CAT/C:MONTHS     10.9765   9.37  &lt;0.0001</a:t>
              </a:r>
            </a:p>
            <a:p>
              <a:r>
                <a:rPr lang="en-US" sz="1000" b="1" dirty="0">
                  <a:latin typeface="Courier New" panose="02070309020205020404" pitchFamily="49" charset="0"/>
                  <a:cs typeface="Courier New" panose="02070309020205020404" pitchFamily="49" charset="0"/>
                </a:rPr>
                <a:t>CAT/B:MONTHS^2    0.1414  58.56   0.0880</a:t>
              </a:r>
            </a:p>
            <a:p>
              <a:r>
                <a:rPr lang="en-US" sz="1000" b="1" dirty="0">
                  <a:latin typeface="Courier New" panose="02070309020205020404" pitchFamily="49" charset="0"/>
                  <a:cs typeface="Courier New" panose="02070309020205020404" pitchFamily="49" charset="0"/>
                </a:rPr>
                <a:t>CAT/C:MONTHS^2   -0.7097  13.94  &lt;0.0001</a:t>
              </a:r>
            </a:p>
            <a:p>
              <a:endParaRPr lang="en-US" sz="1000" b="1" dirty="0">
                <a:latin typeface="Courier New" panose="02070309020205020404" pitchFamily="49" charset="0"/>
                <a:cs typeface="Courier New" panose="02070309020205020404" pitchFamily="49" charset="0"/>
              </a:endParaRPr>
            </a:p>
            <a:p>
              <a:r>
                <a:rPr lang="en-US" sz="1000" b="1" dirty="0">
                  <a:latin typeface="Courier New" panose="02070309020205020404" pitchFamily="49" charset="0"/>
                  <a:cs typeface="Courier New" panose="02070309020205020404" pitchFamily="49" charset="0"/>
                </a:rPr>
                <a:t>				     Value  RSE(%)  p-value</a:t>
              </a:r>
            </a:p>
            <a:p>
              <a:r>
                <a:rPr lang="en-US" sz="1000" b="1" dirty="0">
                  <a:latin typeface="Courier New" panose="02070309020205020404" pitchFamily="49" charset="0"/>
                  <a:cs typeface="Courier New" panose="02070309020205020404" pitchFamily="49" charset="0"/>
                </a:rPr>
                <a:t>ECOG/Normal Activity       -1.4038  20.28   &lt;0.0001</a:t>
              </a:r>
            </a:p>
            <a:p>
              <a:r>
                <a:rPr lang="en-US" sz="1000" b="1" dirty="0">
                  <a:latin typeface="Courier New" panose="02070309020205020404" pitchFamily="49" charset="0"/>
                  <a:cs typeface="Courier New" panose="02070309020205020404" pitchFamily="49" charset="0"/>
                </a:rPr>
                <a:t>ECOG/Restricted Activity   -1.0701  23.32   &lt;0.0001</a:t>
              </a:r>
            </a:p>
            <a:p>
              <a:r>
                <a:rPr lang="en-US" sz="1000" b="1" dirty="0" err="1">
                  <a:latin typeface="Courier New" panose="02070309020205020404" pitchFamily="49" charset="0"/>
                  <a:cs typeface="Courier New" panose="02070309020205020404" pitchFamily="49" charset="0"/>
                </a:rPr>
                <a:t>Assoct</a:t>
              </a:r>
              <a:r>
                <a:rPr lang="en-US" sz="1000" b="1" dirty="0">
                  <a:latin typeface="Courier New" panose="02070309020205020404" pitchFamily="49" charset="0"/>
                  <a:cs typeface="Courier New" panose="02070309020205020404" pitchFamily="49" charset="0"/>
                </a:rPr>
                <a:t>(lag=8)               0.0127  11.02   &lt;0.0001</a:t>
              </a:r>
            </a:p>
            <a:p>
              <a:r>
                <a:rPr lang="en-US" sz="1000" b="1" dirty="0" err="1">
                  <a:latin typeface="Courier New" panose="02070309020205020404" pitchFamily="49" charset="0"/>
                  <a:cs typeface="Courier New" panose="02070309020205020404" pitchFamily="49" charset="0"/>
                </a:rPr>
                <a:t>Assoct.s</a:t>
              </a:r>
              <a:r>
                <a:rPr lang="en-US" sz="1000" b="1" dirty="0">
                  <a:latin typeface="Courier New" panose="02070309020205020404" pitchFamily="49" charset="0"/>
                  <a:cs typeface="Courier New" panose="02070309020205020404" pitchFamily="49" charset="0"/>
                </a:rPr>
                <a:t>(lag=8)             0.0450  22.67   &lt;0.0001</a:t>
              </a:r>
            </a:p>
          </p:txBody>
        </p:sp>
        <p:sp>
          <p:nvSpPr>
            <p:cNvPr id="45" name="TextBox 44"/>
            <p:cNvSpPr txBox="1"/>
            <p:nvPr/>
          </p:nvSpPr>
          <p:spPr>
            <a:xfrm>
              <a:off x="1375987" y="2370380"/>
              <a:ext cx="1723549" cy="246221"/>
            </a:xfrm>
            <a:prstGeom prst="rect">
              <a:avLst/>
            </a:prstGeom>
            <a:noFill/>
          </p:spPr>
          <p:txBody>
            <a:bodyPr wrap="none" rtlCol="0">
              <a:spAutoFit/>
            </a:bodyPr>
            <a:lstStyle/>
            <a:p>
              <a:r>
                <a:rPr lang="en-US" sz="1000" b="1" dirty="0">
                  <a:latin typeface="Courier New" panose="02070309020205020404" pitchFamily="49" charset="0"/>
                  <a:cs typeface="Courier New" panose="02070309020205020404" pitchFamily="49" charset="0"/>
                </a:rPr>
                <a:t>LONGITUDINAL PROCESS</a:t>
              </a:r>
            </a:p>
          </p:txBody>
        </p:sp>
        <p:sp>
          <p:nvSpPr>
            <p:cNvPr id="46" name="TextBox 45"/>
            <p:cNvSpPr txBox="1"/>
            <p:nvPr/>
          </p:nvSpPr>
          <p:spPr>
            <a:xfrm>
              <a:off x="1426081" y="4044463"/>
              <a:ext cx="1184940" cy="246221"/>
            </a:xfrm>
            <a:prstGeom prst="rect">
              <a:avLst/>
            </a:prstGeom>
            <a:noFill/>
          </p:spPr>
          <p:txBody>
            <a:bodyPr wrap="none" rtlCol="0">
              <a:spAutoFit/>
            </a:bodyPr>
            <a:lstStyle/>
            <a:p>
              <a:r>
                <a:rPr lang="en-US" sz="1000" b="1" dirty="0">
                  <a:latin typeface="Courier New" panose="02070309020205020404" pitchFamily="49" charset="0"/>
                  <a:cs typeface="Courier New" panose="02070309020205020404" pitchFamily="49" charset="0"/>
                </a:rPr>
                <a:t>EVENT PROCESS</a:t>
              </a:r>
            </a:p>
          </p:txBody>
        </p:sp>
      </p:grpSp>
      <p:sp>
        <p:nvSpPr>
          <p:cNvPr id="5" name="TextBox 4"/>
          <p:cNvSpPr txBox="1"/>
          <p:nvPr/>
        </p:nvSpPr>
        <p:spPr>
          <a:xfrm>
            <a:off x="4473551" y="4278679"/>
            <a:ext cx="3815916" cy="276999"/>
          </a:xfrm>
          <a:prstGeom prst="rect">
            <a:avLst/>
          </a:prstGeom>
          <a:noFill/>
        </p:spPr>
        <p:txBody>
          <a:bodyPr wrap="none" rtlCol="0">
            <a:spAutoFit/>
          </a:bodyPr>
          <a:lstStyle/>
          <a:p>
            <a:r>
              <a:rPr lang="en-US" sz="1200" b="1" i="1" dirty="0"/>
              <a:t>Time lag of 8 months was significant in OS model</a:t>
            </a:r>
            <a:endParaRPr lang="en-GB" sz="1200" b="1" i="1" dirty="0"/>
          </a:p>
        </p:txBody>
      </p:sp>
      <p:cxnSp>
        <p:nvCxnSpPr>
          <p:cNvPr id="47" name="Straight Connector 46"/>
          <p:cNvCxnSpPr/>
          <p:nvPr/>
        </p:nvCxnSpPr>
        <p:spPr>
          <a:xfrm rot="5400000" flipH="1">
            <a:off x="2461039" y="2696129"/>
            <a:ext cx="3960000" cy="0"/>
          </a:xfrm>
          <a:prstGeom prst="line">
            <a:avLst/>
          </a:prstGeom>
          <a:ln w="19050">
            <a:solidFill>
              <a:schemeClr val="tx2"/>
            </a:solidFill>
            <a:prstDash val="solid"/>
          </a:ln>
          <a:effectLst/>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192137" y="892442"/>
            <a:ext cx="1236236" cy="923330"/>
          </a:xfrm>
          <a:prstGeom prst="rect">
            <a:avLst/>
          </a:prstGeom>
          <a:noFill/>
        </p:spPr>
        <p:txBody>
          <a:bodyPr wrap="none" rtlCol="0">
            <a:spAutoFit/>
          </a:bodyPr>
          <a:lstStyle/>
          <a:p>
            <a:r>
              <a:rPr lang="en-US" dirty="0"/>
              <a:t>Combined</a:t>
            </a:r>
          </a:p>
          <a:p>
            <a:r>
              <a:rPr lang="en-US" dirty="0"/>
              <a:t>3-level </a:t>
            </a:r>
          </a:p>
          <a:p>
            <a:r>
              <a:rPr lang="en-US" dirty="0"/>
              <a:t>covariate:</a:t>
            </a:r>
            <a:endParaRPr lang="en-GB" dirty="0"/>
          </a:p>
        </p:txBody>
      </p:sp>
      <p:sp>
        <p:nvSpPr>
          <p:cNvPr id="29" name="TextBox 28"/>
          <p:cNvSpPr txBox="1"/>
          <p:nvPr/>
        </p:nvSpPr>
        <p:spPr>
          <a:xfrm>
            <a:off x="5543846" y="4732846"/>
            <a:ext cx="2218043" cy="338554"/>
          </a:xfrm>
          <a:prstGeom prst="rect">
            <a:avLst/>
          </a:prstGeom>
          <a:noFill/>
        </p:spPr>
        <p:txBody>
          <a:bodyPr wrap="none" rtlCol="0">
            <a:spAutoFit/>
          </a:bodyPr>
          <a:lstStyle/>
          <a:p>
            <a:r>
              <a:rPr lang="en-US" sz="1600" dirty="0"/>
              <a:t>IPASS, </a:t>
            </a:r>
            <a:r>
              <a:rPr lang="en-US" sz="1600" i="1" dirty="0">
                <a:solidFill>
                  <a:srgbClr val="000000"/>
                </a:solidFill>
              </a:rPr>
              <a:t>NCT00322452</a:t>
            </a:r>
            <a:endParaRPr lang="en-US" sz="1600" dirty="0"/>
          </a:p>
        </p:txBody>
      </p:sp>
      <p:cxnSp>
        <p:nvCxnSpPr>
          <p:cNvPr id="32" name="Straight Connector 31"/>
          <p:cNvCxnSpPr/>
          <p:nvPr/>
        </p:nvCxnSpPr>
        <p:spPr>
          <a:xfrm rot="10800000" flipH="1">
            <a:off x="4436311" y="4669753"/>
            <a:ext cx="3240000" cy="0"/>
          </a:xfrm>
          <a:prstGeom prst="line">
            <a:avLst/>
          </a:prstGeom>
          <a:ln w="19050">
            <a:solidFill>
              <a:schemeClr val="tx2"/>
            </a:solidFill>
            <a:prstDash val="soli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29557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3C4F54F3-C349-4609-AFEE-01462D5C7942}" type="slidenum">
              <a:rPr lang="en-GB" smtClean="0"/>
              <a:pPr/>
              <a:t>10</a:t>
            </a:fld>
            <a:endParaRPr lang="en-GB" dirty="0"/>
          </a:p>
        </p:txBody>
      </p:sp>
      <p:sp>
        <p:nvSpPr>
          <p:cNvPr id="3" name="Title 2"/>
          <p:cNvSpPr>
            <a:spLocks noGrp="1"/>
          </p:cNvSpPr>
          <p:nvPr>
            <p:ph type="title"/>
          </p:nvPr>
        </p:nvSpPr>
        <p:spPr/>
        <p:txBody>
          <a:bodyPr/>
          <a:lstStyle/>
          <a:p>
            <a:r>
              <a:rPr lang="en-US" dirty="0"/>
              <a:t>Posterior predictive checks for the joint model</a:t>
            </a:r>
            <a:br>
              <a:rPr lang="en-US" dirty="0"/>
            </a:br>
            <a:r>
              <a:rPr lang="en-US" sz="1800" dirty="0"/>
              <a:t>Conditional survival estimates</a:t>
            </a:r>
          </a:p>
        </p:txBody>
      </p:sp>
      <p:pic>
        <p:nvPicPr>
          <p:cNvPr id="7" name="Picture 6"/>
          <p:cNvPicPr>
            <a:picLocks noChangeAspect="1"/>
          </p:cNvPicPr>
          <p:nvPr/>
        </p:nvPicPr>
        <p:blipFill rotWithShape="1">
          <a:blip r:embed="rId2"/>
          <a:srcRect t="5655"/>
          <a:stretch/>
        </p:blipFill>
        <p:spPr>
          <a:xfrm>
            <a:off x="445840" y="1385496"/>
            <a:ext cx="2777490" cy="3129960"/>
          </a:xfrm>
          <a:prstGeom prst="rect">
            <a:avLst/>
          </a:prstGeom>
        </p:spPr>
      </p:pic>
      <p:pic>
        <p:nvPicPr>
          <p:cNvPr id="8" name="Picture 7"/>
          <p:cNvPicPr>
            <a:picLocks noChangeAspect="1"/>
          </p:cNvPicPr>
          <p:nvPr/>
        </p:nvPicPr>
        <p:blipFill rotWithShape="1">
          <a:blip r:embed="rId3"/>
          <a:srcRect t="5368"/>
          <a:stretch/>
        </p:blipFill>
        <p:spPr>
          <a:xfrm>
            <a:off x="3435896" y="1369594"/>
            <a:ext cx="2666048" cy="3066487"/>
          </a:xfrm>
          <a:prstGeom prst="rect">
            <a:avLst/>
          </a:prstGeom>
        </p:spPr>
      </p:pic>
      <p:pic>
        <p:nvPicPr>
          <p:cNvPr id="9" name="Picture 8"/>
          <p:cNvPicPr>
            <a:picLocks/>
          </p:cNvPicPr>
          <p:nvPr/>
        </p:nvPicPr>
        <p:blipFill rotWithShape="1">
          <a:blip r:embed="rId4"/>
          <a:srcRect t="5415"/>
          <a:stretch/>
        </p:blipFill>
        <p:spPr>
          <a:xfrm>
            <a:off x="6314510" y="1379867"/>
            <a:ext cx="2666048" cy="3078000"/>
          </a:xfrm>
          <a:prstGeom prst="rect">
            <a:avLst/>
          </a:prstGeom>
        </p:spPr>
      </p:pic>
      <p:sp>
        <p:nvSpPr>
          <p:cNvPr id="13" name="TextBox 12"/>
          <p:cNvSpPr txBox="1"/>
          <p:nvPr/>
        </p:nvSpPr>
        <p:spPr>
          <a:xfrm>
            <a:off x="694163" y="922416"/>
            <a:ext cx="2529539" cy="369332"/>
          </a:xfrm>
          <a:prstGeom prst="rect">
            <a:avLst/>
          </a:prstGeom>
          <a:noFill/>
        </p:spPr>
        <p:txBody>
          <a:bodyPr wrap="none" rtlCol="0">
            <a:spAutoFit/>
          </a:bodyPr>
          <a:lstStyle/>
          <a:p>
            <a:r>
              <a:rPr lang="en-US" dirty="0"/>
              <a:t>CAT = A (258 subjects)</a:t>
            </a:r>
          </a:p>
        </p:txBody>
      </p:sp>
      <p:sp>
        <p:nvSpPr>
          <p:cNvPr id="14" name="TextBox 13"/>
          <p:cNvSpPr txBox="1"/>
          <p:nvPr/>
        </p:nvSpPr>
        <p:spPr>
          <a:xfrm>
            <a:off x="3677552" y="922416"/>
            <a:ext cx="2426818" cy="369332"/>
          </a:xfrm>
          <a:prstGeom prst="rect">
            <a:avLst/>
          </a:prstGeom>
          <a:noFill/>
        </p:spPr>
        <p:txBody>
          <a:bodyPr wrap="none" rtlCol="0">
            <a:spAutoFit/>
          </a:bodyPr>
          <a:lstStyle/>
          <a:p>
            <a:r>
              <a:rPr lang="en-US" dirty="0"/>
              <a:t>CAT = B (82 subjects)</a:t>
            </a:r>
          </a:p>
        </p:txBody>
      </p:sp>
      <p:sp>
        <p:nvSpPr>
          <p:cNvPr id="15" name="TextBox 14"/>
          <p:cNvSpPr txBox="1"/>
          <p:nvPr/>
        </p:nvSpPr>
        <p:spPr>
          <a:xfrm>
            <a:off x="6551948" y="922416"/>
            <a:ext cx="2439642" cy="369332"/>
          </a:xfrm>
          <a:prstGeom prst="rect">
            <a:avLst/>
          </a:prstGeom>
          <a:noFill/>
        </p:spPr>
        <p:txBody>
          <a:bodyPr wrap="none" rtlCol="0">
            <a:spAutoFit/>
          </a:bodyPr>
          <a:lstStyle/>
          <a:p>
            <a:r>
              <a:rPr lang="en-US" dirty="0"/>
              <a:t>CAT = C (90 subjects)</a:t>
            </a:r>
          </a:p>
        </p:txBody>
      </p:sp>
      <p:sp>
        <p:nvSpPr>
          <p:cNvPr id="16" name="TextBox 15"/>
          <p:cNvSpPr txBox="1"/>
          <p:nvPr/>
        </p:nvSpPr>
        <p:spPr>
          <a:xfrm rot="16200000">
            <a:off x="-98942" y="2603562"/>
            <a:ext cx="782587" cy="276999"/>
          </a:xfrm>
          <a:prstGeom prst="rect">
            <a:avLst/>
          </a:prstGeom>
          <a:noFill/>
        </p:spPr>
        <p:txBody>
          <a:bodyPr wrap="none" rtlCol="0">
            <a:spAutoFit/>
          </a:bodyPr>
          <a:lstStyle/>
          <a:p>
            <a:r>
              <a:rPr lang="en-US" sz="1200" b="1" dirty="0"/>
              <a:t>Survival</a:t>
            </a:r>
          </a:p>
        </p:txBody>
      </p:sp>
      <p:sp>
        <p:nvSpPr>
          <p:cNvPr id="17" name="TextBox 16"/>
          <p:cNvSpPr txBox="1"/>
          <p:nvPr/>
        </p:nvSpPr>
        <p:spPr>
          <a:xfrm>
            <a:off x="4554944" y="4494739"/>
            <a:ext cx="732893" cy="276999"/>
          </a:xfrm>
          <a:prstGeom prst="rect">
            <a:avLst/>
          </a:prstGeom>
          <a:noFill/>
        </p:spPr>
        <p:txBody>
          <a:bodyPr wrap="none" rtlCol="0">
            <a:spAutoFit/>
          </a:bodyPr>
          <a:lstStyle/>
          <a:p>
            <a:r>
              <a:rPr lang="en-US" sz="1200" b="1" dirty="0"/>
              <a:t>Months</a:t>
            </a:r>
          </a:p>
        </p:txBody>
      </p:sp>
      <p:pic>
        <p:nvPicPr>
          <p:cNvPr id="12" name="Picture 11"/>
          <p:cNvPicPr>
            <a:picLocks noChangeAspect="1"/>
          </p:cNvPicPr>
          <p:nvPr/>
        </p:nvPicPr>
        <p:blipFill rotWithShape="1">
          <a:blip r:embed="rId5"/>
          <a:srcRect r="79809"/>
          <a:stretch/>
        </p:blipFill>
        <p:spPr>
          <a:xfrm>
            <a:off x="7772423" y="4547421"/>
            <a:ext cx="652712" cy="462915"/>
          </a:xfrm>
          <a:prstGeom prst="rect">
            <a:avLst/>
          </a:prstGeom>
        </p:spPr>
      </p:pic>
      <p:sp>
        <p:nvSpPr>
          <p:cNvPr id="18" name="TextBox 17"/>
          <p:cNvSpPr txBox="1"/>
          <p:nvPr/>
        </p:nvSpPr>
        <p:spPr>
          <a:xfrm>
            <a:off x="5543846" y="4732846"/>
            <a:ext cx="2218043" cy="338554"/>
          </a:xfrm>
          <a:prstGeom prst="rect">
            <a:avLst/>
          </a:prstGeom>
          <a:noFill/>
        </p:spPr>
        <p:txBody>
          <a:bodyPr wrap="none" rtlCol="0">
            <a:spAutoFit/>
          </a:bodyPr>
          <a:lstStyle/>
          <a:p>
            <a:r>
              <a:rPr lang="en-US" sz="1600" dirty="0"/>
              <a:t>IPASS, </a:t>
            </a:r>
            <a:r>
              <a:rPr lang="en-US" sz="1600" i="1" dirty="0">
                <a:solidFill>
                  <a:srgbClr val="000000"/>
                </a:solidFill>
              </a:rPr>
              <a:t>NCT00322452</a:t>
            </a:r>
            <a:endParaRPr lang="en-US" sz="1600" dirty="0"/>
          </a:p>
        </p:txBody>
      </p:sp>
    </p:spTree>
    <p:extLst>
      <p:ext uri="{BB962C8B-B14F-4D97-AF65-F5344CB8AC3E}">
        <p14:creationId xmlns:p14="http://schemas.microsoft.com/office/powerpoint/2010/main" val="20851978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3C4F54F3-C349-4609-AFEE-01462D5C7942}" type="slidenum">
              <a:rPr lang="en-GB" smtClean="0"/>
              <a:pPr/>
              <a:t>11</a:t>
            </a:fld>
            <a:endParaRPr lang="en-GB" dirty="0"/>
          </a:p>
        </p:txBody>
      </p:sp>
      <p:sp>
        <p:nvSpPr>
          <p:cNvPr id="3" name="Title 2"/>
          <p:cNvSpPr>
            <a:spLocks noGrp="1"/>
          </p:cNvSpPr>
          <p:nvPr>
            <p:ph type="title"/>
          </p:nvPr>
        </p:nvSpPr>
        <p:spPr/>
        <p:txBody>
          <a:bodyPr/>
          <a:lstStyle/>
          <a:p>
            <a:r>
              <a:rPr lang="en-US" dirty="0"/>
              <a:t>Internal model validation at study level</a:t>
            </a:r>
            <a:br>
              <a:rPr lang="en-US" dirty="0"/>
            </a:br>
            <a:r>
              <a:rPr lang="en-US" sz="1800" dirty="0"/>
              <a:t>Clinical trial simulations</a:t>
            </a:r>
            <a:endParaRPr lang="en-GB" sz="1800" dirty="0"/>
          </a:p>
        </p:txBody>
      </p:sp>
      <p:sp>
        <p:nvSpPr>
          <p:cNvPr id="6" name="Rectangle 4"/>
          <p:cNvSpPr>
            <a:spLocks noChangeArrowheads="1"/>
          </p:cNvSpPr>
          <p:nvPr/>
        </p:nvSpPr>
        <p:spPr bwMode="auto">
          <a:xfrm>
            <a:off x="487341" y="4092021"/>
            <a:ext cx="7248888" cy="523220"/>
          </a:xfrm>
          <a:prstGeom prst="rect">
            <a:avLst/>
          </a:prstGeom>
          <a:noFill/>
          <a:ln w="9525">
            <a:solidFill>
              <a:srgbClr val="0000FF"/>
            </a:solidFill>
            <a:miter lim="800000"/>
            <a:headEnd/>
            <a:tailEnd/>
          </a:ln>
          <a:effectLst/>
        </p:spPr>
        <p:txBody>
          <a:bodyPr vert="horz" wrap="square" lIns="91440" tIns="45720" rIns="91440" bIns="45720" numCol="1" anchor="ctr" anchorCtr="0" compatLnSpc="1">
            <a:prstTxWarp prst="textNoShape">
              <a:avLst/>
            </a:prstTxWarp>
            <a:spAutoFit/>
          </a:bodyPr>
          <a:lstStyle/>
          <a:p>
            <a:pPr defTabSz="914400"/>
            <a:r>
              <a:rPr lang="en-US" sz="1400" b="1" dirty="0">
                <a:solidFill>
                  <a:srgbClr val="0000FF"/>
                </a:solidFill>
                <a:ea typeface="Times New Roman" pitchFamily="18" charset="0"/>
                <a:cs typeface="Arial" pitchFamily="34" charset="0"/>
              </a:rPr>
              <a:t>Survival simulations for </a:t>
            </a:r>
            <a:r>
              <a:rPr kumimoji="0" lang="en-US" sz="1400" b="1" i="0" u="none" strike="noStrike" cap="none" normalizeH="0" baseline="0" dirty="0">
                <a:ln>
                  <a:noFill/>
                </a:ln>
                <a:solidFill>
                  <a:srgbClr val="0000FF"/>
                </a:solidFill>
                <a:effectLst/>
                <a:latin typeface="Arial" pitchFamily="34" charset="0"/>
                <a:ea typeface="Times New Roman" pitchFamily="18" charset="0"/>
                <a:cs typeface="Arial" pitchFamily="34" charset="0"/>
              </a:rPr>
              <a:t>EGFR-stratified</a:t>
            </a:r>
            <a:r>
              <a:rPr kumimoji="0" lang="en-US" sz="1400" b="1" i="0" u="none" strike="noStrike" cap="none" normalizeH="0" dirty="0">
                <a:ln>
                  <a:noFill/>
                </a:ln>
                <a:solidFill>
                  <a:srgbClr val="0000FF"/>
                </a:solidFill>
                <a:effectLst/>
                <a:latin typeface="Arial" pitchFamily="34" charset="0"/>
                <a:ea typeface="Times New Roman" pitchFamily="18" charset="0"/>
                <a:cs typeface="Arial" pitchFamily="34" charset="0"/>
              </a:rPr>
              <a:t> model population: </a:t>
            </a:r>
          </a:p>
          <a:p>
            <a:pPr defTabSz="914400"/>
            <a:r>
              <a:rPr kumimoji="0" lang="en-US" sz="1400" b="1" i="0" u="none" strike="noStrike" cap="none" normalizeH="0" dirty="0">
                <a:ln>
                  <a:noFill/>
                </a:ln>
                <a:solidFill>
                  <a:srgbClr val="0000FF"/>
                </a:solidFill>
                <a:effectLst/>
                <a:latin typeface="Arial" pitchFamily="34" charset="0"/>
                <a:ea typeface="Times New Roman" pitchFamily="18" charset="0"/>
                <a:cs typeface="Arial" pitchFamily="34" charset="0"/>
              </a:rPr>
              <a:t>simulated survival outcomes are clearly separated based on a significant covariate</a:t>
            </a:r>
            <a:endParaRPr kumimoji="0" lang="en-US" sz="1400" b="1" i="0" u="none" strike="noStrike" cap="none" normalizeH="0" baseline="0" dirty="0">
              <a:ln>
                <a:noFill/>
              </a:ln>
              <a:solidFill>
                <a:srgbClr val="0000FF"/>
              </a:solidFill>
              <a:effectLst/>
              <a:latin typeface="Arial" pitchFamily="34" charset="0"/>
              <a:cs typeface="Arial" pitchFamily="34" charset="0"/>
            </a:endParaRPr>
          </a:p>
        </p:txBody>
      </p:sp>
      <p:grpSp>
        <p:nvGrpSpPr>
          <p:cNvPr id="29" name="Group 28"/>
          <p:cNvGrpSpPr/>
          <p:nvPr/>
        </p:nvGrpSpPr>
        <p:grpSpPr>
          <a:xfrm>
            <a:off x="496722" y="1063300"/>
            <a:ext cx="4369130" cy="2974994"/>
            <a:chOff x="611022" y="1012500"/>
            <a:chExt cx="4369130" cy="2974994"/>
          </a:xfrm>
        </p:grpSpPr>
        <p:sp>
          <p:nvSpPr>
            <p:cNvPr id="20" name="Rectangle 19"/>
            <p:cNvSpPr/>
            <p:nvPr/>
          </p:nvSpPr>
          <p:spPr>
            <a:xfrm>
              <a:off x="633842" y="1012500"/>
              <a:ext cx="4346310" cy="2954334"/>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p:cNvPicPr>
              <a:picLocks noChangeAspect="1"/>
            </p:cNvPicPr>
            <p:nvPr/>
          </p:nvPicPr>
          <p:blipFill>
            <a:blip r:embed="rId2" cstate="print"/>
            <a:stretch>
              <a:fillRect/>
            </a:stretch>
          </p:blipFill>
          <p:spPr>
            <a:xfrm>
              <a:off x="845296" y="1035280"/>
              <a:ext cx="4134856" cy="2750603"/>
            </a:xfrm>
            <a:prstGeom prst="rect">
              <a:avLst/>
            </a:prstGeom>
          </p:spPr>
        </p:pic>
        <p:sp>
          <p:nvSpPr>
            <p:cNvPr id="22" name="TextBox 21"/>
            <p:cNvSpPr txBox="1"/>
            <p:nvPr/>
          </p:nvSpPr>
          <p:spPr>
            <a:xfrm rot="16200000">
              <a:off x="-247186" y="2173208"/>
              <a:ext cx="1993415" cy="276999"/>
            </a:xfrm>
            <a:prstGeom prst="rect">
              <a:avLst/>
            </a:prstGeom>
            <a:noFill/>
          </p:spPr>
          <p:txBody>
            <a:bodyPr wrap="square" rtlCol="0">
              <a:spAutoFit/>
            </a:bodyPr>
            <a:lstStyle/>
            <a:p>
              <a:r>
                <a:rPr lang="en-US" sz="1200" b="1" dirty="0"/>
                <a:t>Probability (Survival)</a:t>
              </a:r>
            </a:p>
          </p:txBody>
        </p:sp>
        <p:sp>
          <p:nvSpPr>
            <p:cNvPr id="23" name="TextBox 22"/>
            <p:cNvSpPr txBox="1"/>
            <p:nvPr/>
          </p:nvSpPr>
          <p:spPr>
            <a:xfrm>
              <a:off x="1179239" y="2835181"/>
              <a:ext cx="2347732" cy="276999"/>
            </a:xfrm>
            <a:prstGeom prst="rect">
              <a:avLst/>
            </a:prstGeom>
            <a:noFill/>
          </p:spPr>
          <p:txBody>
            <a:bodyPr wrap="square" rtlCol="0">
              <a:spAutoFit/>
            </a:bodyPr>
            <a:lstStyle/>
            <a:p>
              <a:r>
                <a:rPr lang="en-US" sz="1200" b="1" dirty="0"/>
                <a:t>Simulated trials: 100</a:t>
              </a:r>
            </a:p>
          </p:txBody>
        </p:sp>
        <p:sp>
          <p:nvSpPr>
            <p:cNvPr id="24" name="Rectangle 23"/>
            <p:cNvSpPr/>
            <p:nvPr/>
          </p:nvSpPr>
          <p:spPr>
            <a:xfrm>
              <a:off x="1176247" y="3071118"/>
              <a:ext cx="3647793" cy="461665"/>
            </a:xfrm>
            <a:prstGeom prst="rect">
              <a:avLst/>
            </a:prstGeom>
            <a:noFill/>
          </p:spPr>
          <p:txBody>
            <a:bodyPr wrap="square">
              <a:spAutoFit/>
            </a:bodyPr>
            <a:lstStyle/>
            <a:p>
              <a:r>
                <a:rPr lang="en-US" sz="1200" b="1" i="1" dirty="0">
                  <a:solidFill>
                    <a:srgbClr val="FF0000"/>
                  </a:solidFill>
                </a:rPr>
                <a:t>Independent posterior draws for model parameters were used for each trial</a:t>
              </a:r>
            </a:p>
          </p:txBody>
        </p:sp>
        <p:sp>
          <p:nvSpPr>
            <p:cNvPr id="25" name="TextBox 24"/>
            <p:cNvSpPr txBox="1">
              <a:spLocks noChangeAspect="1"/>
            </p:cNvSpPr>
            <p:nvPr/>
          </p:nvSpPr>
          <p:spPr>
            <a:xfrm>
              <a:off x="1619841" y="3710495"/>
              <a:ext cx="2816678" cy="276999"/>
            </a:xfrm>
            <a:prstGeom prst="rect">
              <a:avLst/>
            </a:prstGeom>
            <a:noFill/>
          </p:spPr>
          <p:txBody>
            <a:bodyPr wrap="square" rtlCol="0">
              <a:spAutoFit/>
            </a:bodyPr>
            <a:lstStyle/>
            <a:p>
              <a:pPr algn="ctr"/>
              <a:r>
                <a:rPr lang="en-US" sz="1200" b="1" dirty="0">
                  <a:solidFill>
                    <a:srgbClr val="000000"/>
                  </a:solidFill>
                </a:rPr>
                <a:t>Time from randomization (months)</a:t>
              </a:r>
            </a:p>
          </p:txBody>
        </p:sp>
        <p:sp>
          <p:nvSpPr>
            <p:cNvPr id="8" name="TextBox 7"/>
            <p:cNvSpPr txBox="1"/>
            <p:nvPr/>
          </p:nvSpPr>
          <p:spPr>
            <a:xfrm>
              <a:off x="3174178" y="1381724"/>
              <a:ext cx="1257075" cy="307777"/>
            </a:xfrm>
            <a:prstGeom prst="rect">
              <a:avLst/>
            </a:prstGeom>
            <a:noFill/>
          </p:spPr>
          <p:txBody>
            <a:bodyPr wrap="none" rtlCol="0">
              <a:spAutoFit/>
            </a:bodyPr>
            <a:lstStyle/>
            <a:p>
              <a:r>
                <a:rPr lang="en-US" sz="1400" b="1" dirty="0">
                  <a:solidFill>
                    <a:srgbClr val="69A12B"/>
                  </a:solidFill>
                </a:rPr>
                <a:t>258 subjects</a:t>
              </a:r>
              <a:endParaRPr lang="en-US" sz="1400" dirty="0"/>
            </a:p>
          </p:txBody>
        </p:sp>
        <p:sp>
          <p:nvSpPr>
            <p:cNvPr id="9" name="TextBox 8"/>
            <p:cNvSpPr txBox="1"/>
            <p:nvPr/>
          </p:nvSpPr>
          <p:spPr>
            <a:xfrm>
              <a:off x="1309139" y="2157818"/>
              <a:ext cx="1257075" cy="307777"/>
            </a:xfrm>
            <a:prstGeom prst="rect">
              <a:avLst/>
            </a:prstGeom>
            <a:noFill/>
          </p:spPr>
          <p:txBody>
            <a:bodyPr wrap="none" rtlCol="0">
              <a:spAutoFit/>
            </a:bodyPr>
            <a:lstStyle/>
            <a:p>
              <a:r>
                <a:rPr lang="en-US" sz="1400" b="1" dirty="0">
                  <a:solidFill>
                    <a:srgbClr val="EB7703"/>
                  </a:solidFill>
                </a:rPr>
                <a:t>172 subjects</a:t>
              </a:r>
              <a:endParaRPr lang="en-US" sz="1400" dirty="0"/>
            </a:p>
          </p:txBody>
        </p:sp>
      </p:grpSp>
      <p:grpSp>
        <p:nvGrpSpPr>
          <p:cNvPr id="28" name="Group 27"/>
          <p:cNvGrpSpPr/>
          <p:nvPr/>
        </p:nvGrpSpPr>
        <p:grpSpPr>
          <a:xfrm>
            <a:off x="4511003" y="715342"/>
            <a:ext cx="3171046" cy="1437262"/>
            <a:chOff x="5311103" y="1809750"/>
            <a:chExt cx="3171046" cy="1437262"/>
          </a:xfrm>
        </p:grpSpPr>
        <p:sp>
          <p:nvSpPr>
            <p:cNvPr id="10" name="Rectangle 9"/>
            <p:cNvSpPr/>
            <p:nvPr/>
          </p:nvSpPr>
          <p:spPr>
            <a:xfrm>
              <a:off x="5311103" y="1809750"/>
              <a:ext cx="3171046" cy="1437262"/>
            </a:xfrm>
            <a:prstGeom prst="rect">
              <a:avLst/>
            </a:prstGeom>
            <a:solidFill>
              <a:srgbClr val="F6E7E6"/>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p:cNvCxnSpPr/>
            <p:nvPr/>
          </p:nvCxnSpPr>
          <p:spPr>
            <a:xfrm>
              <a:off x="5539702" y="2569405"/>
              <a:ext cx="1332000" cy="0"/>
            </a:xfrm>
            <a:prstGeom prst="line">
              <a:avLst/>
            </a:prstGeom>
            <a:noFill/>
            <a:ln w="38100">
              <a:solidFill>
                <a:srgbClr val="1A961D"/>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5539702" y="2329730"/>
              <a:ext cx="1296000" cy="0"/>
            </a:xfrm>
            <a:prstGeom prst="line">
              <a:avLst/>
            </a:prstGeom>
            <a:noFill/>
            <a:ln w="38100">
              <a:solidFill>
                <a:srgbClr val="136F15"/>
              </a:solidFill>
            </a:ln>
            <a:effectLst/>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6985773" y="2430905"/>
              <a:ext cx="1351652" cy="276999"/>
            </a:xfrm>
            <a:prstGeom prst="rect">
              <a:avLst/>
            </a:prstGeom>
            <a:noFill/>
          </p:spPr>
          <p:txBody>
            <a:bodyPr wrap="none" rtlCol="0">
              <a:spAutoFit/>
            </a:bodyPr>
            <a:lstStyle/>
            <a:p>
              <a:r>
                <a:rPr lang="en-US" sz="1200" b="1" dirty="0"/>
                <a:t>(EGFR+) 95% CI</a:t>
              </a:r>
            </a:p>
          </p:txBody>
        </p:sp>
        <p:sp>
          <p:nvSpPr>
            <p:cNvPr id="15" name="TextBox 14"/>
            <p:cNvSpPr txBox="1"/>
            <p:nvPr/>
          </p:nvSpPr>
          <p:spPr>
            <a:xfrm>
              <a:off x="6985773" y="2191230"/>
              <a:ext cx="1249060" cy="276999"/>
            </a:xfrm>
            <a:prstGeom prst="rect">
              <a:avLst/>
            </a:prstGeom>
            <a:noFill/>
          </p:spPr>
          <p:txBody>
            <a:bodyPr wrap="none" rtlCol="0">
              <a:spAutoFit/>
            </a:bodyPr>
            <a:lstStyle/>
            <a:p>
              <a:r>
                <a:rPr lang="en-US" sz="1200" b="1" dirty="0"/>
                <a:t>(EGFR+) mean</a:t>
              </a:r>
            </a:p>
          </p:txBody>
        </p:sp>
        <p:cxnSp>
          <p:nvCxnSpPr>
            <p:cNvPr id="16" name="Straight Connector 15"/>
            <p:cNvCxnSpPr/>
            <p:nvPr/>
          </p:nvCxnSpPr>
          <p:spPr>
            <a:xfrm>
              <a:off x="5539702" y="3026408"/>
              <a:ext cx="1332000" cy="0"/>
            </a:xfrm>
            <a:prstGeom prst="line">
              <a:avLst/>
            </a:prstGeom>
            <a:noFill/>
            <a:ln w="38100">
              <a:solidFill>
                <a:srgbClr val="EB7703"/>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5530993" y="2798809"/>
              <a:ext cx="1296000" cy="0"/>
            </a:xfrm>
            <a:prstGeom prst="line">
              <a:avLst/>
            </a:prstGeom>
            <a:noFill/>
            <a:ln w="38100">
              <a:solidFill>
                <a:srgbClr val="EB7703"/>
              </a:solidFill>
            </a:ln>
            <a:effectLst/>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6990582" y="2887908"/>
              <a:ext cx="1346844" cy="276999"/>
            </a:xfrm>
            <a:prstGeom prst="rect">
              <a:avLst/>
            </a:prstGeom>
            <a:noFill/>
          </p:spPr>
          <p:txBody>
            <a:bodyPr wrap="none" rtlCol="0">
              <a:spAutoFit/>
            </a:bodyPr>
            <a:lstStyle/>
            <a:p>
              <a:r>
                <a:rPr lang="en-US" sz="1200" b="1" dirty="0"/>
                <a:t>(EGFR–) 95% CI</a:t>
              </a:r>
            </a:p>
          </p:txBody>
        </p:sp>
        <p:sp>
          <p:nvSpPr>
            <p:cNvPr id="19" name="TextBox 18"/>
            <p:cNvSpPr txBox="1"/>
            <p:nvPr/>
          </p:nvSpPr>
          <p:spPr>
            <a:xfrm>
              <a:off x="6990582" y="2648253"/>
              <a:ext cx="1244251" cy="276999"/>
            </a:xfrm>
            <a:prstGeom prst="rect">
              <a:avLst/>
            </a:prstGeom>
            <a:noFill/>
          </p:spPr>
          <p:txBody>
            <a:bodyPr wrap="none" rtlCol="0">
              <a:spAutoFit/>
            </a:bodyPr>
            <a:lstStyle/>
            <a:p>
              <a:r>
                <a:rPr lang="en-US" sz="1200" b="1" dirty="0"/>
                <a:t>(EGFR–) mean</a:t>
              </a:r>
            </a:p>
          </p:txBody>
        </p:sp>
        <p:sp>
          <p:nvSpPr>
            <p:cNvPr id="27" name="TextBox 26"/>
            <p:cNvSpPr txBox="1"/>
            <p:nvPr/>
          </p:nvSpPr>
          <p:spPr>
            <a:xfrm>
              <a:off x="5440002" y="1887866"/>
              <a:ext cx="2574744" cy="276999"/>
            </a:xfrm>
            <a:prstGeom prst="rect">
              <a:avLst/>
            </a:prstGeom>
            <a:noFill/>
          </p:spPr>
          <p:txBody>
            <a:bodyPr wrap="none" rtlCol="0">
              <a:spAutoFit/>
            </a:bodyPr>
            <a:lstStyle/>
            <a:p>
              <a:r>
                <a:rPr lang="en-US" sz="1200" b="1" dirty="0"/>
                <a:t>Kaplan-Meier survival estimates:</a:t>
              </a:r>
            </a:p>
          </p:txBody>
        </p:sp>
      </p:grpSp>
      <p:pic>
        <p:nvPicPr>
          <p:cNvPr id="30" name="Picture 29"/>
          <p:cNvPicPr>
            <a:picLocks noChangeAspect="1"/>
          </p:cNvPicPr>
          <p:nvPr/>
        </p:nvPicPr>
        <p:blipFill rotWithShape="1">
          <a:blip r:embed="rId3"/>
          <a:srcRect r="79809"/>
          <a:stretch/>
        </p:blipFill>
        <p:spPr>
          <a:xfrm>
            <a:off x="7772423" y="4547421"/>
            <a:ext cx="652712" cy="462915"/>
          </a:xfrm>
          <a:prstGeom prst="rect">
            <a:avLst/>
          </a:prstGeom>
        </p:spPr>
      </p:pic>
      <p:sp>
        <p:nvSpPr>
          <p:cNvPr id="26" name="TextBox 25"/>
          <p:cNvSpPr txBox="1"/>
          <p:nvPr/>
        </p:nvSpPr>
        <p:spPr>
          <a:xfrm>
            <a:off x="5543846" y="4732846"/>
            <a:ext cx="2218043" cy="338554"/>
          </a:xfrm>
          <a:prstGeom prst="rect">
            <a:avLst/>
          </a:prstGeom>
          <a:noFill/>
        </p:spPr>
        <p:txBody>
          <a:bodyPr wrap="none" rtlCol="0">
            <a:spAutoFit/>
          </a:bodyPr>
          <a:lstStyle/>
          <a:p>
            <a:r>
              <a:rPr lang="en-US" sz="1600" dirty="0"/>
              <a:t>IPASS, </a:t>
            </a:r>
            <a:r>
              <a:rPr lang="en-US" sz="1600" i="1" dirty="0">
                <a:solidFill>
                  <a:srgbClr val="000000"/>
                </a:solidFill>
              </a:rPr>
              <a:t>NCT00322452</a:t>
            </a:r>
            <a:endParaRPr lang="en-US" sz="1600" dirty="0"/>
          </a:p>
        </p:txBody>
      </p:sp>
    </p:spTree>
    <p:extLst>
      <p:ext uri="{BB962C8B-B14F-4D97-AF65-F5344CB8AC3E}">
        <p14:creationId xmlns:p14="http://schemas.microsoft.com/office/powerpoint/2010/main" val="574589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3C4F54F3-C349-4609-AFEE-01462D5C7942}" type="slidenum">
              <a:rPr lang="en-GB" smtClean="0"/>
              <a:pPr/>
              <a:t>12</a:t>
            </a:fld>
            <a:endParaRPr lang="en-GB" dirty="0"/>
          </a:p>
        </p:txBody>
      </p:sp>
      <p:sp>
        <p:nvSpPr>
          <p:cNvPr id="3" name="Title 2"/>
          <p:cNvSpPr>
            <a:spLocks noGrp="1"/>
          </p:cNvSpPr>
          <p:nvPr>
            <p:ph type="title"/>
          </p:nvPr>
        </p:nvSpPr>
        <p:spPr/>
        <p:txBody>
          <a:bodyPr/>
          <a:lstStyle/>
          <a:p>
            <a:r>
              <a:rPr lang="en-US" dirty="0"/>
              <a:t>External model validation at study level</a:t>
            </a:r>
            <a:br>
              <a:rPr lang="en-US" dirty="0"/>
            </a:br>
            <a:r>
              <a:rPr lang="en-US" sz="1800" dirty="0"/>
              <a:t>Clinical trial simulations</a:t>
            </a:r>
          </a:p>
        </p:txBody>
      </p:sp>
      <p:sp>
        <p:nvSpPr>
          <p:cNvPr id="15" name="TextBox 140"/>
          <p:cNvSpPr txBox="1">
            <a:spLocks noChangeAspect="1" noChangeArrowheads="1"/>
          </p:cNvSpPr>
          <p:nvPr/>
        </p:nvSpPr>
        <p:spPr bwMode="auto">
          <a:xfrm>
            <a:off x="6835436" y="1460348"/>
            <a:ext cx="212470" cy="341823"/>
          </a:xfrm>
          <a:prstGeom prst="rect">
            <a:avLst/>
          </a:prstGeom>
          <a:noFill/>
          <a:ln w="9525">
            <a:noFill/>
            <a:miter lim="800000"/>
            <a:headEnd/>
            <a:tailEnd/>
          </a:ln>
        </p:spPr>
        <p:txBody>
          <a:bodyPr wrap="square">
            <a:spAutoFit/>
          </a:bodyPr>
          <a:lstStyle/>
          <a:p>
            <a:pPr defTabSz="457178">
              <a:defRPr/>
            </a:pPr>
            <a:r>
              <a:rPr lang="en-GB" sz="2100" kern="0" dirty="0">
                <a:solidFill>
                  <a:srgbClr val="FFFFFF"/>
                </a:solidFill>
                <a:latin typeface="Arial"/>
              </a:rPr>
              <a:t>*</a:t>
            </a:r>
          </a:p>
        </p:txBody>
      </p:sp>
      <p:pic>
        <p:nvPicPr>
          <p:cNvPr id="16" name="Picture 15"/>
          <p:cNvPicPr>
            <a:picLocks noChangeAspect="1"/>
          </p:cNvPicPr>
          <p:nvPr/>
        </p:nvPicPr>
        <p:blipFill>
          <a:blip r:embed="rId2"/>
          <a:stretch>
            <a:fillRect/>
          </a:stretch>
        </p:blipFill>
        <p:spPr>
          <a:xfrm>
            <a:off x="5332764" y="1565704"/>
            <a:ext cx="3009202" cy="2115841"/>
          </a:xfrm>
          <a:prstGeom prst="rect">
            <a:avLst/>
          </a:prstGeom>
        </p:spPr>
      </p:pic>
      <p:pic>
        <p:nvPicPr>
          <p:cNvPr id="17" name="Picture 16"/>
          <p:cNvPicPr>
            <a:picLocks noChangeAspect="1"/>
          </p:cNvPicPr>
          <p:nvPr/>
        </p:nvPicPr>
        <p:blipFill>
          <a:blip r:embed="rId3"/>
          <a:stretch>
            <a:fillRect/>
          </a:stretch>
        </p:blipFill>
        <p:spPr>
          <a:xfrm>
            <a:off x="1064795" y="1570145"/>
            <a:ext cx="3001363" cy="2108006"/>
          </a:xfrm>
          <a:prstGeom prst="rect">
            <a:avLst/>
          </a:prstGeom>
        </p:spPr>
      </p:pic>
      <p:sp>
        <p:nvSpPr>
          <p:cNvPr id="18" name="TextBox 17"/>
          <p:cNvSpPr txBox="1">
            <a:spLocks noChangeAspect="1"/>
          </p:cNvSpPr>
          <p:nvPr/>
        </p:nvSpPr>
        <p:spPr>
          <a:xfrm>
            <a:off x="1082942" y="3690480"/>
            <a:ext cx="284052" cy="307777"/>
          </a:xfrm>
          <a:prstGeom prst="rect">
            <a:avLst/>
          </a:prstGeom>
          <a:noFill/>
        </p:spPr>
        <p:txBody>
          <a:bodyPr wrap="none" rtlCol="0">
            <a:spAutoFit/>
          </a:bodyPr>
          <a:lstStyle/>
          <a:p>
            <a:r>
              <a:rPr lang="en-US" sz="1400" dirty="0">
                <a:solidFill>
                  <a:srgbClr val="000000"/>
                </a:solidFill>
              </a:rPr>
              <a:t>0</a:t>
            </a:r>
          </a:p>
        </p:txBody>
      </p:sp>
      <p:sp>
        <p:nvSpPr>
          <p:cNvPr id="19" name="TextBox 18"/>
          <p:cNvSpPr txBox="1">
            <a:spLocks noChangeAspect="1"/>
          </p:cNvSpPr>
          <p:nvPr/>
        </p:nvSpPr>
        <p:spPr>
          <a:xfrm>
            <a:off x="1628875" y="3690480"/>
            <a:ext cx="284052" cy="307777"/>
          </a:xfrm>
          <a:prstGeom prst="rect">
            <a:avLst/>
          </a:prstGeom>
          <a:noFill/>
        </p:spPr>
        <p:txBody>
          <a:bodyPr wrap="none" rtlCol="0">
            <a:spAutoFit/>
          </a:bodyPr>
          <a:lstStyle/>
          <a:p>
            <a:r>
              <a:rPr lang="en-US" sz="1400" dirty="0">
                <a:solidFill>
                  <a:srgbClr val="000000"/>
                </a:solidFill>
              </a:rPr>
              <a:t>5</a:t>
            </a:r>
          </a:p>
        </p:txBody>
      </p:sp>
      <p:sp>
        <p:nvSpPr>
          <p:cNvPr id="20" name="TextBox 19"/>
          <p:cNvSpPr txBox="1">
            <a:spLocks noChangeAspect="1"/>
          </p:cNvSpPr>
          <p:nvPr/>
        </p:nvSpPr>
        <p:spPr>
          <a:xfrm>
            <a:off x="2093124" y="3698180"/>
            <a:ext cx="402844" cy="307777"/>
          </a:xfrm>
          <a:prstGeom prst="rect">
            <a:avLst/>
          </a:prstGeom>
          <a:noFill/>
        </p:spPr>
        <p:txBody>
          <a:bodyPr wrap="square" rtlCol="0">
            <a:spAutoFit/>
          </a:bodyPr>
          <a:lstStyle/>
          <a:p>
            <a:r>
              <a:rPr lang="en-US" sz="1400" dirty="0">
                <a:solidFill>
                  <a:srgbClr val="000000"/>
                </a:solidFill>
              </a:rPr>
              <a:t>10</a:t>
            </a:r>
          </a:p>
        </p:txBody>
      </p:sp>
      <p:sp>
        <p:nvSpPr>
          <p:cNvPr id="21" name="TextBox 20"/>
          <p:cNvSpPr txBox="1">
            <a:spLocks noChangeAspect="1"/>
          </p:cNvSpPr>
          <p:nvPr/>
        </p:nvSpPr>
        <p:spPr>
          <a:xfrm>
            <a:off x="2627041" y="3691188"/>
            <a:ext cx="402844" cy="307777"/>
          </a:xfrm>
          <a:prstGeom prst="rect">
            <a:avLst/>
          </a:prstGeom>
          <a:noFill/>
        </p:spPr>
        <p:txBody>
          <a:bodyPr wrap="square" rtlCol="0">
            <a:spAutoFit/>
          </a:bodyPr>
          <a:lstStyle/>
          <a:p>
            <a:r>
              <a:rPr lang="en-US" sz="1400" dirty="0">
                <a:solidFill>
                  <a:srgbClr val="000000"/>
                </a:solidFill>
              </a:rPr>
              <a:t>15</a:t>
            </a:r>
          </a:p>
        </p:txBody>
      </p:sp>
      <p:sp>
        <p:nvSpPr>
          <p:cNvPr id="22" name="TextBox 21"/>
          <p:cNvSpPr txBox="1">
            <a:spLocks noChangeAspect="1"/>
          </p:cNvSpPr>
          <p:nvPr/>
        </p:nvSpPr>
        <p:spPr>
          <a:xfrm>
            <a:off x="3204472" y="3697081"/>
            <a:ext cx="402844" cy="307777"/>
          </a:xfrm>
          <a:prstGeom prst="rect">
            <a:avLst/>
          </a:prstGeom>
          <a:noFill/>
        </p:spPr>
        <p:txBody>
          <a:bodyPr wrap="square" rtlCol="0">
            <a:spAutoFit/>
          </a:bodyPr>
          <a:lstStyle/>
          <a:p>
            <a:r>
              <a:rPr lang="en-US" sz="1400" dirty="0">
                <a:solidFill>
                  <a:srgbClr val="000000"/>
                </a:solidFill>
              </a:rPr>
              <a:t>20</a:t>
            </a:r>
          </a:p>
        </p:txBody>
      </p:sp>
      <p:sp>
        <p:nvSpPr>
          <p:cNvPr id="23" name="TextBox 22"/>
          <p:cNvSpPr txBox="1">
            <a:spLocks noChangeAspect="1"/>
          </p:cNvSpPr>
          <p:nvPr/>
        </p:nvSpPr>
        <p:spPr>
          <a:xfrm>
            <a:off x="3725790" y="3698180"/>
            <a:ext cx="402844" cy="307777"/>
          </a:xfrm>
          <a:prstGeom prst="rect">
            <a:avLst/>
          </a:prstGeom>
          <a:noFill/>
        </p:spPr>
        <p:txBody>
          <a:bodyPr wrap="square" rtlCol="0">
            <a:spAutoFit/>
          </a:bodyPr>
          <a:lstStyle/>
          <a:p>
            <a:r>
              <a:rPr lang="en-US" sz="1400" dirty="0">
                <a:solidFill>
                  <a:srgbClr val="000000"/>
                </a:solidFill>
              </a:rPr>
              <a:t>25</a:t>
            </a:r>
          </a:p>
        </p:txBody>
      </p:sp>
      <p:sp>
        <p:nvSpPr>
          <p:cNvPr id="24" name="TextBox 23"/>
          <p:cNvSpPr txBox="1">
            <a:spLocks noChangeAspect="1"/>
          </p:cNvSpPr>
          <p:nvPr/>
        </p:nvSpPr>
        <p:spPr>
          <a:xfrm>
            <a:off x="1924228" y="3929872"/>
            <a:ext cx="1345176" cy="307777"/>
          </a:xfrm>
          <a:prstGeom prst="rect">
            <a:avLst/>
          </a:prstGeom>
          <a:noFill/>
        </p:spPr>
        <p:txBody>
          <a:bodyPr wrap="none" rtlCol="0">
            <a:spAutoFit/>
          </a:bodyPr>
          <a:lstStyle/>
          <a:p>
            <a:r>
              <a:rPr lang="en-US" sz="1400" b="1" dirty="0">
                <a:solidFill>
                  <a:srgbClr val="000000"/>
                </a:solidFill>
              </a:rPr>
              <a:t>Time, months</a:t>
            </a:r>
          </a:p>
        </p:txBody>
      </p:sp>
      <p:sp>
        <p:nvSpPr>
          <p:cNvPr id="25" name="TextBox 24"/>
          <p:cNvSpPr txBox="1">
            <a:spLocks noChangeAspect="1"/>
          </p:cNvSpPr>
          <p:nvPr/>
        </p:nvSpPr>
        <p:spPr>
          <a:xfrm>
            <a:off x="3093029" y="1660399"/>
            <a:ext cx="872005" cy="278534"/>
          </a:xfrm>
          <a:prstGeom prst="rect">
            <a:avLst/>
          </a:prstGeom>
          <a:solidFill>
            <a:schemeClr val="bg1"/>
          </a:solidFill>
          <a:ln>
            <a:solidFill>
              <a:schemeClr val="tx1"/>
            </a:solidFill>
          </a:ln>
        </p:spPr>
        <p:txBody>
          <a:bodyPr wrap="none" rtlCol="0">
            <a:spAutoFit/>
          </a:bodyPr>
          <a:lstStyle/>
          <a:p>
            <a:pPr algn="ctr"/>
            <a:r>
              <a:rPr lang="en-US" sz="1200" b="1" i="1" dirty="0"/>
              <a:t>PHASE 3</a:t>
            </a:r>
          </a:p>
        </p:txBody>
      </p:sp>
      <p:sp>
        <p:nvSpPr>
          <p:cNvPr id="26" name="TextBox 25"/>
          <p:cNvSpPr txBox="1">
            <a:spLocks noChangeAspect="1"/>
          </p:cNvSpPr>
          <p:nvPr/>
        </p:nvSpPr>
        <p:spPr>
          <a:xfrm>
            <a:off x="1586182" y="2686936"/>
            <a:ext cx="655035" cy="379833"/>
          </a:xfrm>
          <a:prstGeom prst="rect">
            <a:avLst/>
          </a:prstGeom>
          <a:noFill/>
        </p:spPr>
        <p:txBody>
          <a:bodyPr wrap="none" rtlCol="0">
            <a:spAutoFit/>
          </a:bodyPr>
          <a:lstStyle/>
          <a:p>
            <a:pPr algn="ctr"/>
            <a:r>
              <a:rPr lang="en-US" sz="1200" b="1" dirty="0">
                <a:solidFill>
                  <a:srgbClr val="1136ED"/>
                </a:solidFill>
              </a:rPr>
              <a:t>Observed</a:t>
            </a:r>
          </a:p>
          <a:p>
            <a:pPr algn="ctr"/>
            <a:r>
              <a:rPr lang="en-US" sz="1200" b="1" dirty="0">
                <a:solidFill>
                  <a:srgbClr val="1136ED"/>
                </a:solidFill>
              </a:rPr>
              <a:t>survival</a:t>
            </a:r>
          </a:p>
        </p:txBody>
      </p:sp>
      <p:cxnSp>
        <p:nvCxnSpPr>
          <p:cNvPr id="27" name="Straight Arrow Connector 26"/>
          <p:cNvCxnSpPr>
            <a:cxnSpLocks noChangeAspect="1"/>
          </p:cNvCxnSpPr>
          <p:nvPr/>
        </p:nvCxnSpPr>
        <p:spPr>
          <a:xfrm flipV="1">
            <a:off x="2009735" y="2321984"/>
            <a:ext cx="437260" cy="391381"/>
          </a:xfrm>
          <a:prstGeom prst="straightConnector1">
            <a:avLst/>
          </a:prstGeom>
          <a:ln>
            <a:solidFill>
              <a:srgbClr val="1136ED"/>
            </a:solidFill>
            <a:tailEnd type="triangle"/>
          </a:ln>
          <a:effectLst/>
        </p:spPr>
        <p:style>
          <a:lnRef idx="2">
            <a:schemeClr val="accent1"/>
          </a:lnRef>
          <a:fillRef idx="0">
            <a:schemeClr val="accent1"/>
          </a:fillRef>
          <a:effectRef idx="1">
            <a:schemeClr val="accent1"/>
          </a:effectRef>
          <a:fontRef idx="minor">
            <a:schemeClr val="tx1"/>
          </a:fontRef>
        </p:style>
      </p:cxnSp>
      <p:sp>
        <p:nvSpPr>
          <p:cNvPr id="28" name="TextBox 27"/>
          <p:cNvSpPr txBox="1">
            <a:spLocks noChangeAspect="1"/>
          </p:cNvSpPr>
          <p:nvPr/>
        </p:nvSpPr>
        <p:spPr>
          <a:xfrm>
            <a:off x="2447331" y="2927307"/>
            <a:ext cx="1040670" cy="646331"/>
          </a:xfrm>
          <a:prstGeom prst="rect">
            <a:avLst/>
          </a:prstGeom>
          <a:noFill/>
        </p:spPr>
        <p:txBody>
          <a:bodyPr wrap="none" rtlCol="0">
            <a:spAutoFit/>
          </a:bodyPr>
          <a:lstStyle/>
          <a:p>
            <a:pPr algn="ctr"/>
            <a:r>
              <a:rPr lang="en-US" sz="1200" b="1" dirty="0">
                <a:solidFill>
                  <a:srgbClr val="92005A"/>
                </a:solidFill>
              </a:rPr>
              <a:t>Model</a:t>
            </a:r>
          </a:p>
          <a:p>
            <a:pPr algn="ctr"/>
            <a:r>
              <a:rPr lang="en-US" sz="1200" b="1" dirty="0">
                <a:solidFill>
                  <a:srgbClr val="92005A"/>
                </a:solidFill>
              </a:rPr>
              <a:t>simulations</a:t>
            </a:r>
          </a:p>
          <a:p>
            <a:pPr algn="ctr"/>
            <a:r>
              <a:rPr lang="en-US" sz="1200" b="1" dirty="0">
                <a:solidFill>
                  <a:srgbClr val="92005A"/>
                </a:solidFill>
              </a:rPr>
              <a:t>(95% CI)</a:t>
            </a:r>
          </a:p>
        </p:txBody>
      </p:sp>
      <p:cxnSp>
        <p:nvCxnSpPr>
          <p:cNvPr id="29" name="Straight Arrow Connector 28"/>
          <p:cNvCxnSpPr>
            <a:cxnSpLocks noChangeAspect="1"/>
          </p:cNvCxnSpPr>
          <p:nvPr/>
        </p:nvCxnSpPr>
        <p:spPr>
          <a:xfrm flipV="1">
            <a:off x="3083170" y="2801491"/>
            <a:ext cx="198160" cy="172198"/>
          </a:xfrm>
          <a:prstGeom prst="straightConnector1">
            <a:avLst/>
          </a:prstGeom>
          <a:ln>
            <a:solidFill>
              <a:srgbClr val="92005A"/>
            </a:solidFill>
            <a:tailEnd type="triangle"/>
          </a:ln>
          <a:effectLst/>
        </p:spPr>
        <p:style>
          <a:lnRef idx="2">
            <a:schemeClr val="accent1"/>
          </a:lnRef>
          <a:fillRef idx="0">
            <a:schemeClr val="accent1"/>
          </a:fillRef>
          <a:effectRef idx="1">
            <a:schemeClr val="accent1"/>
          </a:effectRef>
          <a:fontRef idx="minor">
            <a:schemeClr val="tx1"/>
          </a:fontRef>
        </p:style>
      </p:cxnSp>
      <p:grpSp>
        <p:nvGrpSpPr>
          <p:cNvPr id="30" name="Group 29"/>
          <p:cNvGrpSpPr>
            <a:grpSpLocks noChangeAspect="1"/>
          </p:cNvGrpSpPr>
          <p:nvPr/>
        </p:nvGrpSpPr>
        <p:grpSpPr>
          <a:xfrm>
            <a:off x="497612" y="1551530"/>
            <a:ext cx="560827" cy="2174901"/>
            <a:chOff x="4467014" y="1522979"/>
            <a:chExt cx="681668" cy="2643533"/>
          </a:xfrm>
        </p:grpSpPr>
        <p:sp>
          <p:nvSpPr>
            <p:cNvPr id="31" name="TextBox 30"/>
            <p:cNvSpPr txBox="1"/>
            <p:nvPr/>
          </p:nvSpPr>
          <p:spPr>
            <a:xfrm>
              <a:off x="4467014" y="3792417"/>
              <a:ext cx="681668" cy="374095"/>
            </a:xfrm>
            <a:prstGeom prst="rect">
              <a:avLst/>
            </a:prstGeom>
            <a:noFill/>
          </p:spPr>
          <p:txBody>
            <a:bodyPr wrap="square" rtlCol="0">
              <a:spAutoFit/>
            </a:bodyPr>
            <a:lstStyle/>
            <a:p>
              <a:r>
                <a:rPr lang="en-US" sz="1400" dirty="0">
                  <a:solidFill>
                    <a:srgbClr val="000000"/>
                  </a:solidFill>
                </a:rPr>
                <a:t>0.00</a:t>
              </a:r>
            </a:p>
          </p:txBody>
        </p:sp>
        <p:sp>
          <p:nvSpPr>
            <p:cNvPr id="32" name="TextBox 31"/>
            <p:cNvSpPr txBox="1"/>
            <p:nvPr/>
          </p:nvSpPr>
          <p:spPr>
            <a:xfrm>
              <a:off x="4467014" y="3224575"/>
              <a:ext cx="681668" cy="374095"/>
            </a:xfrm>
            <a:prstGeom prst="rect">
              <a:avLst/>
            </a:prstGeom>
            <a:noFill/>
          </p:spPr>
          <p:txBody>
            <a:bodyPr wrap="square" rtlCol="0">
              <a:spAutoFit/>
            </a:bodyPr>
            <a:lstStyle/>
            <a:p>
              <a:r>
                <a:rPr lang="en-US" sz="1400" dirty="0">
                  <a:solidFill>
                    <a:srgbClr val="000000"/>
                  </a:solidFill>
                </a:rPr>
                <a:t>0.25</a:t>
              </a:r>
            </a:p>
          </p:txBody>
        </p:sp>
        <p:sp>
          <p:nvSpPr>
            <p:cNvPr id="33" name="TextBox 32"/>
            <p:cNvSpPr txBox="1"/>
            <p:nvPr/>
          </p:nvSpPr>
          <p:spPr>
            <a:xfrm>
              <a:off x="4467014" y="2671856"/>
              <a:ext cx="681668" cy="374095"/>
            </a:xfrm>
            <a:prstGeom prst="rect">
              <a:avLst/>
            </a:prstGeom>
            <a:noFill/>
          </p:spPr>
          <p:txBody>
            <a:bodyPr wrap="square" rtlCol="0">
              <a:spAutoFit/>
            </a:bodyPr>
            <a:lstStyle/>
            <a:p>
              <a:r>
                <a:rPr lang="en-US" sz="1400" dirty="0">
                  <a:solidFill>
                    <a:srgbClr val="000000"/>
                  </a:solidFill>
                </a:rPr>
                <a:t>0.50</a:t>
              </a:r>
            </a:p>
          </p:txBody>
        </p:sp>
        <p:sp>
          <p:nvSpPr>
            <p:cNvPr id="34" name="TextBox 33"/>
            <p:cNvSpPr txBox="1"/>
            <p:nvPr/>
          </p:nvSpPr>
          <p:spPr>
            <a:xfrm>
              <a:off x="4467014" y="2090821"/>
              <a:ext cx="681668" cy="374095"/>
            </a:xfrm>
            <a:prstGeom prst="rect">
              <a:avLst/>
            </a:prstGeom>
            <a:noFill/>
          </p:spPr>
          <p:txBody>
            <a:bodyPr wrap="square" rtlCol="0">
              <a:spAutoFit/>
            </a:bodyPr>
            <a:lstStyle/>
            <a:p>
              <a:r>
                <a:rPr lang="en-US" sz="1400" dirty="0">
                  <a:solidFill>
                    <a:srgbClr val="000000"/>
                  </a:solidFill>
                </a:rPr>
                <a:t>0.75</a:t>
              </a:r>
            </a:p>
          </p:txBody>
        </p:sp>
        <p:sp>
          <p:nvSpPr>
            <p:cNvPr id="35" name="TextBox 34"/>
            <p:cNvSpPr txBox="1"/>
            <p:nvPr/>
          </p:nvSpPr>
          <p:spPr>
            <a:xfrm>
              <a:off x="4467014" y="1522979"/>
              <a:ext cx="681668" cy="374095"/>
            </a:xfrm>
            <a:prstGeom prst="rect">
              <a:avLst/>
            </a:prstGeom>
            <a:noFill/>
          </p:spPr>
          <p:txBody>
            <a:bodyPr wrap="square" rtlCol="0">
              <a:spAutoFit/>
            </a:bodyPr>
            <a:lstStyle/>
            <a:p>
              <a:r>
                <a:rPr lang="en-US" sz="1400" dirty="0">
                  <a:solidFill>
                    <a:srgbClr val="000000"/>
                  </a:solidFill>
                </a:rPr>
                <a:t>1.00</a:t>
              </a:r>
            </a:p>
          </p:txBody>
        </p:sp>
      </p:grpSp>
      <p:sp>
        <p:nvSpPr>
          <p:cNvPr id="36" name="TextBox 35"/>
          <p:cNvSpPr txBox="1">
            <a:spLocks noChangeAspect="1"/>
          </p:cNvSpPr>
          <p:nvPr/>
        </p:nvSpPr>
        <p:spPr>
          <a:xfrm>
            <a:off x="5368617" y="3697080"/>
            <a:ext cx="284052" cy="307777"/>
          </a:xfrm>
          <a:prstGeom prst="rect">
            <a:avLst/>
          </a:prstGeom>
          <a:noFill/>
        </p:spPr>
        <p:txBody>
          <a:bodyPr wrap="none" rtlCol="0">
            <a:spAutoFit/>
          </a:bodyPr>
          <a:lstStyle/>
          <a:p>
            <a:r>
              <a:rPr lang="en-US" sz="1400" dirty="0">
                <a:solidFill>
                  <a:srgbClr val="000000"/>
                </a:solidFill>
              </a:rPr>
              <a:t>0</a:t>
            </a:r>
          </a:p>
        </p:txBody>
      </p:sp>
      <p:sp>
        <p:nvSpPr>
          <p:cNvPr id="37" name="TextBox 36"/>
          <p:cNvSpPr txBox="1">
            <a:spLocks noChangeAspect="1"/>
          </p:cNvSpPr>
          <p:nvPr/>
        </p:nvSpPr>
        <p:spPr>
          <a:xfrm>
            <a:off x="5903924" y="3691188"/>
            <a:ext cx="284052" cy="307777"/>
          </a:xfrm>
          <a:prstGeom prst="rect">
            <a:avLst/>
          </a:prstGeom>
          <a:noFill/>
        </p:spPr>
        <p:txBody>
          <a:bodyPr wrap="none" rtlCol="0">
            <a:spAutoFit/>
          </a:bodyPr>
          <a:lstStyle/>
          <a:p>
            <a:r>
              <a:rPr lang="en-US" sz="1400" dirty="0">
                <a:solidFill>
                  <a:srgbClr val="000000"/>
                </a:solidFill>
              </a:rPr>
              <a:t>5</a:t>
            </a:r>
          </a:p>
        </p:txBody>
      </p:sp>
      <p:sp>
        <p:nvSpPr>
          <p:cNvPr id="38" name="TextBox 37"/>
          <p:cNvSpPr txBox="1">
            <a:spLocks noChangeAspect="1"/>
          </p:cNvSpPr>
          <p:nvPr/>
        </p:nvSpPr>
        <p:spPr>
          <a:xfrm>
            <a:off x="6378542" y="3691188"/>
            <a:ext cx="402844" cy="307777"/>
          </a:xfrm>
          <a:prstGeom prst="rect">
            <a:avLst/>
          </a:prstGeom>
          <a:noFill/>
        </p:spPr>
        <p:txBody>
          <a:bodyPr wrap="square" rtlCol="0">
            <a:spAutoFit/>
          </a:bodyPr>
          <a:lstStyle/>
          <a:p>
            <a:r>
              <a:rPr lang="en-US" sz="1400" dirty="0">
                <a:solidFill>
                  <a:srgbClr val="000000"/>
                </a:solidFill>
              </a:rPr>
              <a:t>10</a:t>
            </a:r>
          </a:p>
        </p:txBody>
      </p:sp>
      <p:sp>
        <p:nvSpPr>
          <p:cNvPr id="39" name="TextBox 38"/>
          <p:cNvSpPr txBox="1">
            <a:spLocks noChangeAspect="1"/>
          </p:cNvSpPr>
          <p:nvPr/>
        </p:nvSpPr>
        <p:spPr>
          <a:xfrm>
            <a:off x="6924032" y="3688694"/>
            <a:ext cx="402844" cy="307777"/>
          </a:xfrm>
          <a:prstGeom prst="rect">
            <a:avLst/>
          </a:prstGeom>
          <a:noFill/>
        </p:spPr>
        <p:txBody>
          <a:bodyPr wrap="square" rtlCol="0">
            <a:spAutoFit/>
          </a:bodyPr>
          <a:lstStyle/>
          <a:p>
            <a:r>
              <a:rPr lang="en-US" sz="1400" dirty="0">
                <a:solidFill>
                  <a:srgbClr val="000000"/>
                </a:solidFill>
              </a:rPr>
              <a:t>15</a:t>
            </a:r>
          </a:p>
        </p:txBody>
      </p:sp>
      <p:sp>
        <p:nvSpPr>
          <p:cNvPr id="40" name="TextBox 39"/>
          <p:cNvSpPr txBox="1">
            <a:spLocks noChangeAspect="1"/>
          </p:cNvSpPr>
          <p:nvPr/>
        </p:nvSpPr>
        <p:spPr>
          <a:xfrm>
            <a:off x="7470730" y="3691188"/>
            <a:ext cx="402844" cy="307777"/>
          </a:xfrm>
          <a:prstGeom prst="rect">
            <a:avLst/>
          </a:prstGeom>
          <a:noFill/>
        </p:spPr>
        <p:txBody>
          <a:bodyPr wrap="square" rtlCol="0">
            <a:spAutoFit/>
          </a:bodyPr>
          <a:lstStyle/>
          <a:p>
            <a:r>
              <a:rPr lang="en-US" sz="1400" dirty="0">
                <a:solidFill>
                  <a:srgbClr val="000000"/>
                </a:solidFill>
              </a:rPr>
              <a:t>20</a:t>
            </a:r>
          </a:p>
        </p:txBody>
      </p:sp>
      <p:sp>
        <p:nvSpPr>
          <p:cNvPr id="41" name="TextBox 40"/>
          <p:cNvSpPr txBox="1">
            <a:spLocks noChangeAspect="1"/>
          </p:cNvSpPr>
          <p:nvPr/>
        </p:nvSpPr>
        <p:spPr>
          <a:xfrm>
            <a:off x="7988909" y="3691188"/>
            <a:ext cx="402844" cy="307777"/>
          </a:xfrm>
          <a:prstGeom prst="rect">
            <a:avLst/>
          </a:prstGeom>
          <a:noFill/>
        </p:spPr>
        <p:txBody>
          <a:bodyPr wrap="square" rtlCol="0">
            <a:spAutoFit/>
          </a:bodyPr>
          <a:lstStyle/>
          <a:p>
            <a:r>
              <a:rPr lang="en-US" sz="1400" dirty="0">
                <a:solidFill>
                  <a:srgbClr val="000000"/>
                </a:solidFill>
              </a:rPr>
              <a:t>25</a:t>
            </a:r>
          </a:p>
        </p:txBody>
      </p:sp>
      <p:grpSp>
        <p:nvGrpSpPr>
          <p:cNvPr id="42" name="Group 41"/>
          <p:cNvGrpSpPr>
            <a:grpSpLocks noChangeAspect="1"/>
          </p:cNvGrpSpPr>
          <p:nvPr/>
        </p:nvGrpSpPr>
        <p:grpSpPr>
          <a:xfrm>
            <a:off x="4752838" y="1539784"/>
            <a:ext cx="560827" cy="2174901"/>
            <a:chOff x="4467014" y="1522979"/>
            <a:chExt cx="681668" cy="2643533"/>
          </a:xfrm>
        </p:grpSpPr>
        <p:sp>
          <p:nvSpPr>
            <p:cNvPr id="43" name="TextBox 42"/>
            <p:cNvSpPr txBox="1"/>
            <p:nvPr/>
          </p:nvSpPr>
          <p:spPr>
            <a:xfrm>
              <a:off x="4467014" y="3792417"/>
              <a:ext cx="681668" cy="374095"/>
            </a:xfrm>
            <a:prstGeom prst="rect">
              <a:avLst/>
            </a:prstGeom>
            <a:noFill/>
          </p:spPr>
          <p:txBody>
            <a:bodyPr wrap="square" rtlCol="0">
              <a:spAutoFit/>
            </a:bodyPr>
            <a:lstStyle/>
            <a:p>
              <a:r>
                <a:rPr lang="en-US" sz="1400" dirty="0">
                  <a:solidFill>
                    <a:srgbClr val="000000"/>
                  </a:solidFill>
                </a:rPr>
                <a:t>0.00</a:t>
              </a:r>
            </a:p>
          </p:txBody>
        </p:sp>
        <p:sp>
          <p:nvSpPr>
            <p:cNvPr id="44" name="TextBox 43"/>
            <p:cNvSpPr txBox="1"/>
            <p:nvPr/>
          </p:nvSpPr>
          <p:spPr>
            <a:xfrm>
              <a:off x="4467014" y="3224575"/>
              <a:ext cx="681668" cy="374095"/>
            </a:xfrm>
            <a:prstGeom prst="rect">
              <a:avLst/>
            </a:prstGeom>
            <a:noFill/>
          </p:spPr>
          <p:txBody>
            <a:bodyPr wrap="square" rtlCol="0">
              <a:spAutoFit/>
            </a:bodyPr>
            <a:lstStyle/>
            <a:p>
              <a:r>
                <a:rPr lang="en-US" sz="1400" dirty="0">
                  <a:solidFill>
                    <a:srgbClr val="000000"/>
                  </a:solidFill>
                </a:rPr>
                <a:t>0.25</a:t>
              </a:r>
            </a:p>
          </p:txBody>
        </p:sp>
        <p:sp>
          <p:nvSpPr>
            <p:cNvPr id="45" name="TextBox 44"/>
            <p:cNvSpPr txBox="1"/>
            <p:nvPr/>
          </p:nvSpPr>
          <p:spPr>
            <a:xfrm>
              <a:off x="4467014" y="2671856"/>
              <a:ext cx="681668" cy="374095"/>
            </a:xfrm>
            <a:prstGeom prst="rect">
              <a:avLst/>
            </a:prstGeom>
            <a:noFill/>
          </p:spPr>
          <p:txBody>
            <a:bodyPr wrap="square" rtlCol="0">
              <a:spAutoFit/>
            </a:bodyPr>
            <a:lstStyle/>
            <a:p>
              <a:r>
                <a:rPr lang="en-US" sz="1400" dirty="0">
                  <a:solidFill>
                    <a:srgbClr val="000000"/>
                  </a:solidFill>
                </a:rPr>
                <a:t>0.50</a:t>
              </a:r>
            </a:p>
          </p:txBody>
        </p:sp>
        <p:sp>
          <p:nvSpPr>
            <p:cNvPr id="46" name="TextBox 45"/>
            <p:cNvSpPr txBox="1"/>
            <p:nvPr/>
          </p:nvSpPr>
          <p:spPr>
            <a:xfrm>
              <a:off x="4467014" y="2090821"/>
              <a:ext cx="681668" cy="374095"/>
            </a:xfrm>
            <a:prstGeom prst="rect">
              <a:avLst/>
            </a:prstGeom>
            <a:noFill/>
          </p:spPr>
          <p:txBody>
            <a:bodyPr wrap="square" rtlCol="0">
              <a:spAutoFit/>
            </a:bodyPr>
            <a:lstStyle/>
            <a:p>
              <a:r>
                <a:rPr lang="en-US" sz="1400" dirty="0">
                  <a:solidFill>
                    <a:srgbClr val="000000"/>
                  </a:solidFill>
                </a:rPr>
                <a:t>0.75</a:t>
              </a:r>
            </a:p>
          </p:txBody>
        </p:sp>
        <p:sp>
          <p:nvSpPr>
            <p:cNvPr id="47" name="TextBox 46"/>
            <p:cNvSpPr txBox="1"/>
            <p:nvPr/>
          </p:nvSpPr>
          <p:spPr>
            <a:xfrm>
              <a:off x="4467014" y="1522979"/>
              <a:ext cx="681668" cy="374095"/>
            </a:xfrm>
            <a:prstGeom prst="rect">
              <a:avLst/>
            </a:prstGeom>
            <a:noFill/>
          </p:spPr>
          <p:txBody>
            <a:bodyPr wrap="square" rtlCol="0">
              <a:spAutoFit/>
            </a:bodyPr>
            <a:lstStyle/>
            <a:p>
              <a:r>
                <a:rPr lang="en-US" sz="1400" dirty="0">
                  <a:solidFill>
                    <a:srgbClr val="000000"/>
                  </a:solidFill>
                </a:rPr>
                <a:t>1.00</a:t>
              </a:r>
            </a:p>
          </p:txBody>
        </p:sp>
      </p:grpSp>
      <p:sp>
        <p:nvSpPr>
          <p:cNvPr id="48" name="TextBox 47"/>
          <p:cNvSpPr txBox="1">
            <a:spLocks noChangeAspect="1"/>
          </p:cNvSpPr>
          <p:nvPr/>
        </p:nvSpPr>
        <p:spPr>
          <a:xfrm>
            <a:off x="6471230" y="3929872"/>
            <a:ext cx="1345176" cy="307777"/>
          </a:xfrm>
          <a:prstGeom prst="rect">
            <a:avLst/>
          </a:prstGeom>
          <a:noFill/>
        </p:spPr>
        <p:txBody>
          <a:bodyPr wrap="none" rtlCol="0">
            <a:spAutoFit/>
          </a:bodyPr>
          <a:lstStyle/>
          <a:p>
            <a:r>
              <a:rPr lang="en-US" sz="1400" b="1" dirty="0">
                <a:solidFill>
                  <a:srgbClr val="000000"/>
                </a:solidFill>
              </a:rPr>
              <a:t>Time, months</a:t>
            </a:r>
          </a:p>
        </p:txBody>
      </p:sp>
      <p:sp>
        <p:nvSpPr>
          <p:cNvPr id="49" name="TextBox 48"/>
          <p:cNvSpPr txBox="1">
            <a:spLocks noChangeAspect="1"/>
          </p:cNvSpPr>
          <p:nvPr/>
        </p:nvSpPr>
        <p:spPr>
          <a:xfrm>
            <a:off x="7380404" y="1660399"/>
            <a:ext cx="872005" cy="278534"/>
          </a:xfrm>
          <a:prstGeom prst="rect">
            <a:avLst/>
          </a:prstGeom>
          <a:noFill/>
          <a:ln>
            <a:solidFill>
              <a:schemeClr val="tx1"/>
            </a:solidFill>
          </a:ln>
        </p:spPr>
        <p:txBody>
          <a:bodyPr wrap="none" rtlCol="0">
            <a:spAutoFit/>
          </a:bodyPr>
          <a:lstStyle/>
          <a:p>
            <a:pPr algn="ctr"/>
            <a:r>
              <a:rPr lang="en-US" sz="1200" b="1" i="1" dirty="0"/>
              <a:t>PHASE 4</a:t>
            </a:r>
          </a:p>
        </p:txBody>
      </p:sp>
      <p:cxnSp>
        <p:nvCxnSpPr>
          <p:cNvPr id="50" name="Straight Arrow Connector 49"/>
          <p:cNvCxnSpPr>
            <a:cxnSpLocks noChangeAspect="1"/>
          </p:cNvCxnSpPr>
          <p:nvPr/>
        </p:nvCxnSpPr>
        <p:spPr>
          <a:xfrm flipV="1">
            <a:off x="6549654" y="2298147"/>
            <a:ext cx="437260" cy="391381"/>
          </a:xfrm>
          <a:prstGeom prst="straightConnector1">
            <a:avLst/>
          </a:prstGeom>
          <a:ln>
            <a:solidFill>
              <a:srgbClr val="1136ED"/>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51" name="Straight Arrow Connector 50"/>
          <p:cNvCxnSpPr>
            <a:cxnSpLocks noChangeAspect="1"/>
          </p:cNvCxnSpPr>
          <p:nvPr/>
        </p:nvCxnSpPr>
        <p:spPr>
          <a:xfrm flipV="1">
            <a:off x="7512650" y="2648106"/>
            <a:ext cx="388581" cy="333255"/>
          </a:xfrm>
          <a:prstGeom prst="straightConnector1">
            <a:avLst/>
          </a:prstGeom>
          <a:ln>
            <a:solidFill>
              <a:srgbClr val="92005A"/>
            </a:solidFill>
            <a:tailEnd type="triangle"/>
          </a:ln>
          <a:effectLst/>
        </p:spPr>
        <p:style>
          <a:lnRef idx="2">
            <a:schemeClr val="accent1"/>
          </a:lnRef>
          <a:fillRef idx="0">
            <a:schemeClr val="accent1"/>
          </a:fillRef>
          <a:effectRef idx="1">
            <a:schemeClr val="accent1"/>
          </a:effectRef>
          <a:fontRef idx="minor">
            <a:schemeClr val="tx1"/>
          </a:fontRef>
        </p:style>
      </p:cxnSp>
      <p:sp>
        <p:nvSpPr>
          <p:cNvPr id="52" name="TextBox 51"/>
          <p:cNvSpPr txBox="1">
            <a:spLocks noChangeAspect="1"/>
          </p:cNvSpPr>
          <p:nvPr/>
        </p:nvSpPr>
        <p:spPr>
          <a:xfrm rot="16200000">
            <a:off x="-762565" y="2496740"/>
            <a:ext cx="2342072" cy="307777"/>
          </a:xfrm>
          <a:prstGeom prst="rect">
            <a:avLst/>
          </a:prstGeom>
          <a:solidFill>
            <a:schemeClr val="bg1"/>
          </a:solidFill>
        </p:spPr>
        <p:txBody>
          <a:bodyPr wrap="square" rtlCol="0">
            <a:spAutoFit/>
          </a:bodyPr>
          <a:lstStyle/>
          <a:p>
            <a:pPr algn="ctr"/>
            <a:r>
              <a:rPr lang="en-US" sz="1400" b="1" dirty="0">
                <a:solidFill>
                  <a:srgbClr val="000000"/>
                </a:solidFill>
              </a:rPr>
              <a:t>Probability of survival</a:t>
            </a:r>
          </a:p>
        </p:txBody>
      </p:sp>
      <p:sp>
        <p:nvSpPr>
          <p:cNvPr id="53" name="TextBox 52"/>
          <p:cNvSpPr txBox="1">
            <a:spLocks noChangeAspect="1"/>
          </p:cNvSpPr>
          <p:nvPr/>
        </p:nvSpPr>
        <p:spPr>
          <a:xfrm>
            <a:off x="6260177" y="2671031"/>
            <a:ext cx="655035" cy="379833"/>
          </a:xfrm>
          <a:prstGeom prst="rect">
            <a:avLst/>
          </a:prstGeom>
          <a:noFill/>
        </p:spPr>
        <p:txBody>
          <a:bodyPr wrap="none" rtlCol="0">
            <a:spAutoFit/>
          </a:bodyPr>
          <a:lstStyle/>
          <a:p>
            <a:pPr algn="ctr"/>
            <a:r>
              <a:rPr lang="en-US" sz="1200" b="1" dirty="0">
                <a:solidFill>
                  <a:srgbClr val="1136ED"/>
                </a:solidFill>
              </a:rPr>
              <a:t>Observed</a:t>
            </a:r>
          </a:p>
          <a:p>
            <a:pPr algn="ctr"/>
            <a:r>
              <a:rPr lang="en-US" sz="1200" b="1" dirty="0">
                <a:solidFill>
                  <a:srgbClr val="1136ED"/>
                </a:solidFill>
              </a:rPr>
              <a:t>survival</a:t>
            </a:r>
          </a:p>
        </p:txBody>
      </p:sp>
      <p:sp>
        <p:nvSpPr>
          <p:cNvPr id="54" name="TextBox 53"/>
          <p:cNvSpPr txBox="1">
            <a:spLocks noChangeAspect="1"/>
          </p:cNvSpPr>
          <p:nvPr/>
        </p:nvSpPr>
        <p:spPr>
          <a:xfrm>
            <a:off x="6701110" y="2944149"/>
            <a:ext cx="1388522" cy="646331"/>
          </a:xfrm>
          <a:prstGeom prst="rect">
            <a:avLst/>
          </a:prstGeom>
          <a:noFill/>
        </p:spPr>
        <p:txBody>
          <a:bodyPr wrap="none" rtlCol="0">
            <a:spAutoFit/>
          </a:bodyPr>
          <a:lstStyle/>
          <a:p>
            <a:pPr algn="ctr"/>
            <a:r>
              <a:rPr lang="en-US" sz="1200" b="1" dirty="0">
                <a:solidFill>
                  <a:srgbClr val="92005A"/>
                </a:solidFill>
              </a:rPr>
              <a:t>Model</a:t>
            </a:r>
          </a:p>
          <a:p>
            <a:pPr algn="ctr"/>
            <a:r>
              <a:rPr lang="en-US" sz="1200" b="1" dirty="0">
                <a:solidFill>
                  <a:srgbClr val="92005A"/>
                </a:solidFill>
              </a:rPr>
              <a:t>simulations</a:t>
            </a:r>
          </a:p>
          <a:p>
            <a:pPr algn="ctr"/>
            <a:r>
              <a:rPr lang="en-US" sz="1200" b="1" dirty="0">
                <a:solidFill>
                  <a:srgbClr val="92005A"/>
                </a:solidFill>
              </a:rPr>
              <a:t>(mean &amp; 95% CI)</a:t>
            </a:r>
          </a:p>
        </p:txBody>
      </p:sp>
      <p:sp>
        <p:nvSpPr>
          <p:cNvPr id="55" name="Rectangle 54"/>
          <p:cNvSpPr>
            <a:spLocks noChangeAspect="1"/>
          </p:cNvSpPr>
          <p:nvPr/>
        </p:nvSpPr>
        <p:spPr>
          <a:xfrm>
            <a:off x="1514667" y="927912"/>
            <a:ext cx="1891227" cy="531752"/>
          </a:xfrm>
          <a:prstGeom prst="rect">
            <a:avLst/>
          </a:prstGeom>
          <a:noFill/>
          <a:ln>
            <a:solidFill>
              <a:srgbClr val="0000FF"/>
            </a:solidFill>
          </a:ln>
        </p:spPr>
        <p:txBody>
          <a:bodyPr wrap="square">
            <a:spAutoFit/>
          </a:bodyPr>
          <a:lstStyle/>
          <a:p>
            <a:pPr algn="ctr">
              <a:spcBef>
                <a:spcPts val="600"/>
              </a:spcBef>
              <a:buClr>
                <a:srgbClr val="830051"/>
              </a:buClr>
            </a:pPr>
            <a:r>
              <a:rPr lang="en-US" sz="1400" b="1" dirty="0">
                <a:solidFill>
                  <a:srgbClr val="0000FF"/>
                </a:solidFill>
              </a:rPr>
              <a:t>Joint model fitted on IPASS data</a:t>
            </a:r>
          </a:p>
        </p:txBody>
      </p:sp>
      <p:sp>
        <p:nvSpPr>
          <p:cNvPr id="56" name="Rectangle 55"/>
          <p:cNvSpPr>
            <a:spLocks noChangeAspect="1"/>
          </p:cNvSpPr>
          <p:nvPr/>
        </p:nvSpPr>
        <p:spPr>
          <a:xfrm>
            <a:off x="5334855" y="908145"/>
            <a:ext cx="3009203" cy="531752"/>
          </a:xfrm>
          <a:prstGeom prst="rect">
            <a:avLst/>
          </a:prstGeom>
          <a:noFill/>
          <a:ln>
            <a:solidFill>
              <a:srgbClr val="0000FF"/>
            </a:solidFill>
          </a:ln>
        </p:spPr>
        <p:txBody>
          <a:bodyPr wrap="square">
            <a:spAutoFit/>
          </a:bodyPr>
          <a:lstStyle/>
          <a:p>
            <a:pPr algn="ctr">
              <a:spcBef>
                <a:spcPts val="600"/>
              </a:spcBef>
              <a:buClr>
                <a:srgbClr val="830051"/>
              </a:buClr>
            </a:pPr>
            <a:r>
              <a:rPr lang="en-US" sz="1400" b="1" dirty="0">
                <a:solidFill>
                  <a:srgbClr val="0000FF"/>
                </a:solidFill>
              </a:rPr>
              <a:t>Model predicts IFUM survival using 3-month data cut-off</a:t>
            </a:r>
            <a:endParaRPr lang="en-US" sz="1400" b="1" dirty="0">
              <a:solidFill>
                <a:srgbClr val="0000FF"/>
              </a:solidFill>
              <a:latin typeface="Arial" panose="020B0604020202020204" pitchFamily="34" charset="0"/>
              <a:cs typeface="Arial" panose="020B0604020202020204" pitchFamily="34" charset="0"/>
            </a:endParaRPr>
          </a:p>
        </p:txBody>
      </p:sp>
      <p:sp>
        <p:nvSpPr>
          <p:cNvPr id="57" name="TextBox 56"/>
          <p:cNvSpPr txBox="1">
            <a:spLocks noChangeAspect="1"/>
          </p:cNvSpPr>
          <p:nvPr/>
        </p:nvSpPr>
        <p:spPr>
          <a:xfrm>
            <a:off x="5529347" y="3122033"/>
            <a:ext cx="567352" cy="227889"/>
          </a:xfrm>
          <a:prstGeom prst="rect">
            <a:avLst/>
          </a:prstGeom>
          <a:solidFill>
            <a:schemeClr val="bg1"/>
          </a:solidFill>
        </p:spPr>
        <p:txBody>
          <a:bodyPr wrap="none" rtlCol="0">
            <a:spAutoFit/>
          </a:bodyPr>
          <a:lstStyle/>
          <a:p>
            <a:r>
              <a:rPr lang="en-US" sz="1200" b="1" dirty="0">
                <a:solidFill>
                  <a:srgbClr val="1136ED"/>
                </a:solidFill>
              </a:rPr>
              <a:t>Cut-off</a:t>
            </a:r>
          </a:p>
        </p:txBody>
      </p:sp>
      <p:pic>
        <p:nvPicPr>
          <p:cNvPr id="58" name="Picture 57"/>
          <p:cNvPicPr>
            <a:picLocks noChangeAspect="1"/>
          </p:cNvPicPr>
          <p:nvPr/>
        </p:nvPicPr>
        <p:blipFill rotWithShape="1">
          <a:blip r:embed="rId4"/>
          <a:srcRect r="79809"/>
          <a:stretch/>
        </p:blipFill>
        <p:spPr>
          <a:xfrm>
            <a:off x="7772423" y="4547421"/>
            <a:ext cx="652712" cy="462915"/>
          </a:xfrm>
          <a:prstGeom prst="rect">
            <a:avLst/>
          </a:prstGeom>
        </p:spPr>
      </p:pic>
      <p:sp>
        <p:nvSpPr>
          <p:cNvPr id="59" name="TextBox 58"/>
          <p:cNvSpPr txBox="1">
            <a:spLocks noChangeAspect="1"/>
          </p:cNvSpPr>
          <p:nvPr/>
        </p:nvSpPr>
        <p:spPr>
          <a:xfrm rot="16200000">
            <a:off x="3449248" y="2438552"/>
            <a:ext cx="2342072" cy="307777"/>
          </a:xfrm>
          <a:prstGeom prst="rect">
            <a:avLst/>
          </a:prstGeom>
          <a:solidFill>
            <a:schemeClr val="bg1"/>
          </a:solidFill>
        </p:spPr>
        <p:txBody>
          <a:bodyPr wrap="square" rtlCol="0">
            <a:spAutoFit/>
          </a:bodyPr>
          <a:lstStyle/>
          <a:p>
            <a:pPr algn="ctr"/>
            <a:r>
              <a:rPr lang="en-US" sz="1400" b="1" dirty="0">
                <a:solidFill>
                  <a:srgbClr val="000000"/>
                </a:solidFill>
              </a:rPr>
              <a:t>Probability of survival</a:t>
            </a:r>
          </a:p>
        </p:txBody>
      </p:sp>
      <p:sp>
        <p:nvSpPr>
          <p:cNvPr id="60" name="TextBox 59"/>
          <p:cNvSpPr txBox="1"/>
          <p:nvPr/>
        </p:nvSpPr>
        <p:spPr>
          <a:xfrm>
            <a:off x="5543846" y="4732846"/>
            <a:ext cx="2218043" cy="338554"/>
          </a:xfrm>
          <a:prstGeom prst="rect">
            <a:avLst/>
          </a:prstGeom>
          <a:noFill/>
        </p:spPr>
        <p:txBody>
          <a:bodyPr wrap="none" rtlCol="0">
            <a:spAutoFit/>
          </a:bodyPr>
          <a:lstStyle/>
          <a:p>
            <a:r>
              <a:rPr lang="en-US" sz="1600" dirty="0"/>
              <a:t>IPASS, </a:t>
            </a:r>
            <a:r>
              <a:rPr lang="en-US" sz="1600" i="1" dirty="0">
                <a:solidFill>
                  <a:srgbClr val="000000"/>
                </a:solidFill>
              </a:rPr>
              <a:t>NCT00322452</a:t>
            </a:r>
            <a:endParaRPr lang="en-US" sz="1600" dirty="0"/>
          </a:p>
        </p:txBody>
      </p:sp>
      <p:sp>
        <p:nvSpPr>
          <p:cNvPr id="4" name="TextBox 3"/>
          <p:cNvSpPr txBox="1"/>
          <p:nvPr/>
        </p:nvSpPr>
        <p:spPr>
          <a:xfrm>
            <a:off x="5545364" y="4413862"/>
            <a:ext cx="2132315" cy="338554"/>
          </a:xfrm>
          <a:prstGeom prst="rect">
            <a:avLst/>
          </a:prstGeom>
          <a:noFill/>
        </p:spPr>
        <p:txBody>
          <a:bodyPr wrap="none" rtlCol="0">
            <a:spAutoFit/>
          </a:bodyPr>
          <a:lstStyle/>
          <a:p>
            <a:r>
              <a:rPr lang="en-US" sz="1600" dirty="0">
                <a:solidFill>
                  <a:srgbClr val="000000"/>
                </a:solidFill>
              </a:rPr>
              <a:t>IFUM, </a:t>
            </a:r>
            <a:r>
              <a:rPr lang="en-US" sz="1600" i="1" dirty="0">
                <a:solidFill>
                  <a:srgbClr val="000000"/>
                </a:solidFill>
              </a:rPr>
              <a:t>NCT01203917</a:t>
            </a:r>
            <a:endParaRPr lang="en-GB" sz="1600" dirty="0"/>
          </a:p>
        </p:txBody>
      </p:sp>
      <p:sp>
        <p:nvSpPr>
          <p:cNvPr id="5" name="Arrow: Right 4"/>
          <p:cNvSpPr/>
          <p:nvPr/>
        </p:nvSpPr>
        <p:spPr>
          <a:xfrm>
            <a:off x="3900912" y="926427"/>
            <a:ext cx="978408" cy="484632"/>
          </a:xfrm>
          <a:prstGeom prst="rightArrow">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023117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3C4F54F3-C349-4609-AFEE-01462D5C7942}" type="slidenum">
              <a:rPr lang="en-GB" smtClean="0"/>
              <a:pPr/>
              <a:t>13</a:t>
            </a:fld>
            <a:endParaRPr lang="en-GB" dirty="0"/>
          </a:p>
        </p:txBody>
      </p:sp>
      <p:sp>
        <p:nvSpPr>
          <p:cNvPr id="3" name="Title 2"/>
          <p:cNvSpPr>
            <a:spLocks noGrp="1"/>
          </p:cNvSpPr>
          <p:nvPr>
            <p:ph type="title"/>
          </p:nvPr>
        </p:nvSpPr>
        <p:spPr/>
        <p:txBody>
          <a:bodyPr/>
          <a:lstStyle/>
          <a:p>
            <a:r>
              <a:rPr lang="en-US" dirty="0"/>
              <a:t>Tumor dynamics predictions for IFUM study</a:t>
            </a:r>
            <a:br>
              <a:rPr lang="en-US" dirty="0"/>
            </a:br>
            <a:r>
              <a:rPr lang="en-US" sz="1800" dirty="0"/>
              <a:t>Individual simulations for the follow-up study</a:t>
            </a:r>
          </a:p>
        </p:txBody>
      </p:sp>
      <p:pic>
        <p:nvPicPr>
          <p:cNvPr id="5" name="Picture 4"/>
          <p:cNvPicPr>
            <a:picLocks noChangeAspect="1"/>
          </p:cNvPicPr>
          <p:nvPr/>
        </p:nvPicPr>
        <p:blipFill rotWithShape="1">
          <a:blip r:embed="rId2"/>
          <a:srcRect r="79809"/>
          <a:stretch/>
        </p:blipFill>
        <p:spPr>
          <a:xfrm>
            <a:off x="7772423" y="4547421"/>
            <a:ext cx="652712" cy="462915"/>
          </a:xfrm>
          <a:prstGeom prst="rect">
            <a:avLst/>
          </a:prstGeom>
        </p:spPr>
      </p:pic>
      <p:grpSp>
        <p:nvGrpSpPr>
          <p:cNvPr id="8" name="Group 7"/>
          <p:cNvGrpSpPr/>
          <p:nvPr/>
        </p:nvGrpSpPr>
        <p:grpSpPr>
          <a:xfrm>
            <a:off x="901737" y="919585"/>
            <a:ext cx="6654623" cy="3876640"/>
            <a:chOff x="901737" y="1089713"/>
            <a:chExt cx="6654623" cy="3876640"/>
          </a:xfrm>
        </p:grpSpPr>
        <p:pic>
          <p:nvPicPr>
            <p:cNvPr id="4" name="Picture 3"/>
            <p:cNvPicPr>
              <a:picLocks noChangeAspect="1"/>
            </p:cNvPicPr>
            <p:nvPr/>
          </p:nvPicPr>
          <p:blipFill rotWithShape="1">
            <a:blip r:embed="rId3"/>
            <a:srcRect t="5826" r="1986" b="2654"/>
            <a:stretch/>
          </p:blipFill>
          <p:spPr>
            <a:xfrm>
              <a:off x="901737" y="1089713"/>
              <a:ext cx="6654623" cy="3876640"/>
            </a:xfrm>
            <a:prstGeom prst="rect">
              <a:avLst/>
            </a:prstGeom>
          </p:spPr>
        </p:pic>
        <p:sp>
          <p:nvSpPr>
            <p:cNvPr id="6" name="TextBox 5"/>
            <p:cNvSpPr txBox="1"/>
            <p:nvPr/>
          </p:nvSpPr>
          <p:spPr>
            <a:xfrm>
              <a:off x="1461364" y="2007309"/>
              <a:ext cx="1250663" cy="215444"/>
            </a:xfrm>
            <a:prstGeom prst="rect">
              <a:avLst/>
            </a:prstGeom>
            <a:noFill/>
          </p:spPr>
          <p:txBody>
            <a:bodyPr wrap="none" rtlCol="0">
              <a:spAutoFit/>
            </a:bodyPr>
            <a:lstStyle/>
            <a:p>
              <a:r>
                <a:rPr lang="en-US" sz="800" b="1" dirty="0">
                  <a:solidFill>
                    <a:srgbClr val="FF0000"/>
                  </a:solidFill>
                </a:rPr>
                <a:t>Mean simulated value</a:t>
              </a:r>
              <a:endParaRPr lang="en-GB" sz="800" b="1" dirty="0">
                <a:solidFill>
                  <a:srgbClr val="FF0000"/>
                </a:solidFill>
              </a:endParaRPr>
            </a:p>
          </p:txBody>
        </p:sp>
        <p:sp>
          <p:nvSpPr>
            <p:cNvPr id="7" name="TextBox 6"/>
            <p:cNvSpPr txBox="1"/>
            <p:nvPr/>
          </p:nvSpPr>
          <p:spPr>
            <a:xfrm>
              <a:off x="1534046" y="1619433"/>
              <a:ext cx="1127232" cy="215444"/>
            </a:xfrm>
            <a:prstGeom prst="rect">
              <a:avLst/>
            </a:prstGeom>
            <a:noFill/>
          </p:spPr>
          <p:txBody>
            <a:bodyPr wrap="none" rtlCol="0">
              <a:spAutoFit/>
            </a:bodyPr>
            <a:lstStyle/>
            <a:p>
              <a:r>
                <a:rPr lang="en-US" sz="800" dirty="0"/>
                <a:t>95% prediction band</a:t>
              </a:r>
              <a:endParaRPr lang="en-GB" sz="800" dirty="0"/>
            </a:p>
          </p:txBody>
        </p:sp>
        <p:cxnSp>
          <p:nvCxnSpPr>
            <p:cNvPr id="9" name="Straight Arrow Connector 8"/>
            <p:cNvCxnSpPr/>
            <p:nvPr/>
          </p:nvCxnSpPr>
          <p:spPr>
            <a:xfrm>
              <a:off x="2121876" y="2179540"/>
              <a:ext cx="221064" cy="200185"/>
            </a:xfrm>
            <a:prstGeom prst="straightConnector1">
              <a:avLst/>
            </a:prstGeom>
            <a:ln w="12700">
              <a:solidFill>
                <a:srgbClr val="FF0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a:off x="2287672" y="1782004"/>
              <a:ext cx="221064" cy="200185"/>
            </a:xfrm>
            <a:prstGeom prst="straightConnector1">
              <a:avLst/>
            </a:prstGeom>
            <a:ln w="1270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grpSp>
      <p:sp>
        <p:nvSpPr>
          <p:cNvPr id="10" name="TextBox 9"/>
          <p:cNvSpPr txBox="1"/>
          <p:nvPr/>
        </p:nvSpPr>
        <p:spPr>
          <a:xfrm>
            <a:off x="5543846" y="4732846"/>
            <a:ext cx="2132315" cy="338554"/>
          </a:xfrm>
          <a:prstGeom prst="rect">
            <a:avLst/>
          </a:prstGeom>
          <a:noFill/>
        </p:spPr>
        <p:txBody>
          <a:bodyPr wrap="none" rtlCol="0">
            <a:spAutoFit/>
          </a:bodyPr>
          <a:lstStyle/>
          <a:p>
            <a:r>
              <a:rPr lang="en-US" sz="1600" dirty="0">
                <a:solidFill>
                  <a:srgbClr val="000000"/>
                </a:solidFill>
              </a:rPr>
              <a:t>IFUM, </a:t>
            </a:r>
            <a:r>
              <a:rPr lang="en-US" sz="1600" i="1" dirty="0">
                <a:solidFill>
                  <a:srgbClr val="000000"/>
                </a:solidFill>
              </a:rPr>
              <a:t>NCT01203917</a:t>
            </a:r>
            <a:endParaRPr lang="en-GB" sz="1600" dirty="0"/>
          </a:p>
        </p:txBody>
      </p:sp>
    </p:spTree>
    <p:extLst>
      <p:ext uri="{BB962C8B-B14F-4D97-AF65-F5344CB8AC3E}">
        <p14:creationId xmlns:p14="http://schemas.microsoft.com/office/powerpoint/2010/main" val="2395946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5" name="Straight Connector 34"/>
          <p:cNvCxnSpPr/>
          <p:nvPr/>
        </p:nvCxnSpPr>
        <p:spPr>
          <a:xfrm rot="5400000" flipH="1">
            <a:off x="6223635" y="2782259"/>
            <a:ext cx="3312000" cy="0"/>
          </a:xfrm>
          <a:prstGeom prst="line">
            <a:avLst/>
          </a:prstGeom>
          <a:ln w="19050">
            <a:solidFill>
              <a:schemeClr val="tx2"/>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Slide Number Placeholder 1"/>
          <p:cNvSpPr>
            <a:spLocks noGrp="1"/>
          </p:cNvSpPr>
          <p:nvPr>
            <p:ph type="sldNum" sz="quarter" idx="4"/>
          </p:nvPr>
        </p:nvSpPr>
        <p:spPr/>
        <p:txBody>
          <a:bodyPr/>
          <a:lstStyle/>
          <a:p>
            <a:fld id="{3C4F54F3-C349-4609-AFEE-01462D5C7942}" type="slidenum">
              <a:rPr lang="en-GB" smtClean="0"/>
              <a:pPr/>
              <a:t>14</a:t>
            </a:fld>
            <a:endParaRPr lang="en-GB" dirty="0"/>
          </a:p>
        </p:txBody>
      </p:sp>
      <p:sp>
        <p:nvSpPr>
          <p:cNvPr id="3" name="Title 2"/>
          <p:cNvSpPr>
            <a:spLocks noGrp="1"/>
          </p:cNvSpPr>
          <p:nvPr>
            <p:ph type="title"/>
          </p:nvPr>
        </p:nvSpPr>
        <p:spPr/>
        <p:txBody>
          <a:bodyPr/>
          <a:lstStyle/>
          <a:p>
            <a:r>
              <a:rPr lang="en-US" dirty="0"/>
              <a:t>Dynamic subject-level prediction of survival in IPASS</a:t>
            </a:r>
            <a:endParaRPr lang="en-GB" dirty="0"/>
          </a:p>
        </p:txBody>
      </p:sp>
      <p:sp>
        <p:nvSpPr>
          <p:cNvPr id="5" name="TextBox 4"/>
          <p:cNvSpPr txBox="1">
            <a:spLocks noChangeAspect="1"/>
          </p:cNvSpPr>
          <p:nvPr/>
        </p:nvSpPr>
        <p:spPr>
          <a:xfrm>
            <a:off x="3073592" y="4848687"/>
            <a:ext cx="2701921" cy="276999"/>
          </a:xfrm>
          <a:prstGeom prst="rect">
            <a:avLst/>
          </a:prstGeom>
          <a:noFill/>
        </p:spPr>
        <p:txBody>
          <a:bodyPr wrap="square" rtlCol="0">
            <a:spAutoFit/>
          </a:bodyPr>
          <a:lstStyle/>
          <a:p>
            <a:pPr algn="ctr"/>
            <a:r>
              <a:rPr lang="en-US" sz="1200" b="1" dirty="0">
                <a:solidFill>
                  <a:srgbClr val="000000"/>
                </a:solidFill>
              </a:rPr>
              <a:t>Time from randomization (months)</a:t>
            </a:r>
          </a:p>
        </p:txBody>
      </p:sp>
      <p:sp>
        <p:nvSpPr>
          <p:cNvPr id="4" name="TextBox 3"/>
          <p:cNvSpPr txBox="1"/>
          <p:nvPr/>
        </p:nvSpPr>
        <p:spPr>
          <a:xfrm rot="16200000">
            <a:off x="6831234" y="2669512"/>
            <a:ext cx="1717266" cy="276999"/>
          </a:xfrm>
          <a:prstGeom prst="rect">
            <a:avLst/>
          </a:prstGeom>
          <a:solidFill>
            <a:schemeClr val="bg1"/>
          </a:solidFill>
        </p:spPr>
        <p:txBody>
          <a:bodyPr wrap="square" rtlCol="0">
            <a:spAutoFit/>
          </a:bodyPr>
          <a:lstStyle/>
          <a:p>
            <a:r>
              <a:rPr lang="en-US" sz="1200" b="1" dirty="0"/>
              <a:t>Probability (Survival)</a:t>
            </a:r>
          </a:p>
        </p:txBody>
      </p:sp>
      <p:sp>
        <p:nvSpPr>
          <p:cNvPr id="6" name="TextBox 5"/>
          <p:cNvSpPr txBox="1"/>
          <p:nvPr/>
        </p:nvSpPr>
        <p:spPr>
          <a:xfrm rot="-2700000">
            <a:off x="24932" y="1906069"/>
            <a:ext cx="954107" cy="276999"/>
          </a:xfrm>
          <a:prstGeom prst="rect">
            <a:avLst/>
          </a:prstGeom>
          <a:noFill/>
        </p:spPr>
        <p:txBody>
          <a:bodyPr wrap="none" rtlCol="0">
            <a:spAutoFit/>
          </a:bodyPr>
          <a:lstStyle/>
          <a:p>
            <a:r>
              <a:rPr lang="en-US" sz="1200" b="1" u="sng" dirty="0"/>
              <a:t>Subject 40</a:t>
            </a:r>
          </a:p>
        </p:txBody>
      </p:sp>
      <p:sp>
        <p:nvSpPr>
          <p:cNvPr id="7" name="TextBox 6"/>
          <p:cNvSpPr txBox="1"/>
          <p:nvPr/>
        </p:nvSpPr>
        <p:spPr>
          <a:xfrm rot="-2700000">
            <a:off x="-13317" y="4063772"/>
            <a:ext cx="1030603" cy="276999"/>
          </a:xfrm>
          <a:prstGeom prst="rect">
            <a:avLst/>
          </a:prstGeom>
          <a:noFill/>
        </p:spPr>
        <p:txBody>
          <a:bodyPr wrap="none" rtlCol="0">
            <a:spAutoFit/>
          </a:bodyPr>
          <a:lstStyle/>
          <a:p>
            <a:r>
              <a:rPr lang="en-US" sz="1200" b="1" u="sng" dirty="0"/>
              <a:t>Subject 113</a:t>
            </a:r>
          </a:p>
        </p:txBody>
      </p:sp>
      <p:pic>
        <p:nvPicPr>
          <p:cNvPr id="8" name="Picture 7"/>
          <p:cNvPicPr>
            <a:picLocks noChangeAspect="1"/>
          </p:cNvPicPr>
          <p:nvPr/>
        </p:nvPicPr>
        <p:blipFill rotWithShape="1">
          <a:blip r:embed="rId2" cstate="print"/>
          <a:srcRect r="55260"/>
          <a:stretch/>
        </p:blipFill>
        <p:spPr>
          <a:xfrm>
            <a:off x="1149139" y="678020"/>
            <a:ext cx="1407142" cy="1999774"/>
          </a:xfrm>
          <a:prstGeom prst="rect">
            <a:avLst/>
          </a:prstGeom>
        </p:spPr>
      </p:pic>
      <p:pic>
        <p:nvPicPr>
          <p:cNvPr id="9" name="Picture 8"/>
          <p:cNvPicPr>
            <a:picLocks noChangeAspect="1"/>
          </p:cNvPicPr>
          <p:nvPr/>
        </p:nvPicPr>
        <p:blipFill rotWithShape="1">
          <a:blip r:embed="rId3" cstate="print"/>
          <a:srcRect r="53788"/>
          <a:stretch/>
        </p:blipFill>
        <p:spPr>
          <a:xfrm>
            <a:off x="3624704" y="681355"/>
            <a:ext cx="1453439" cy="1993583"/>
          </a:xfrm>
          <a:prstGeom prst="rect">
            <a:avLst/>
          </a:prstGeom>
        </p:spPr>
      </p:pic>
      <p:pic>
        <p:nvPicPr>
          <p:cNvPr id="10" name="Picture 9"/>
          <p:cNvPicPr>
            <a:picLocks noChangeAspect="1"/>
          </p:cNvPicPr>
          <p:nvPr/>
        </p:nvPicPr>
        <p:blipFill rotWithShape="1">
          <a:blip r:embed="rId4" cstate="print"/>
          <a:srcRect r="54409"/>
          <a:stretch/>
        </p:blipFill>
        <p:spPr>
          <a:xfrm>
            <a:off x="6153918" y="684689"/>
            <a:ext cx="1445198" cy="1987391"/>
          </a:xfrm>
          <a:prstGeom prst="rect">
            <a:avLst/>
          </a:prstGeom>
        </p:spPr>
      </p:pic>
      <p:sp>
        <p:nvSpPr>
          <p:cNvPr id="11" name="TextBox 10"/>
          <p:cNvSpPr txBox="1"/>
          <p:nvPr/>
        </p:nvSpPr>
        <p:spPr>
          <a:xfrm>
            <a:off x="1387941" y="1567631"/>
            <a:ext cx="511679" cy="169277"/>
          </a:xfrm>
          <a:prstGeom prst="rect">
            <a:avLst/>
          </a:prstGeom>
          <a:noFill/>
        </p:spPr>
        <p:txBody>
          <a:bodyPr wrap="none" rtlCol="0">
            <a:spAutoFit/>
          </a:bodyPr>
          <a:lstStyle/>
          <a:p>
            <a:r>
              <a:rPr lang="en-US" sz="500" b="1" dirty="0"/>
              <a:t>(predicted)</a:t>
            </a:r>
          </a:p>
        </p:txBody>
      </p:sp>
      <p:sp>
        <p:nvSpPr>
          <p:cNvPr id="12" name="TextBox 11"/>
          <p:cNvSpPr txBox="1"/>
          <p:nvPr/>
        </p:nvSpPr>
        <p:spPr>
          <a:xfrm rot="16200000">
            <a:off x="327329" y="2651565"/>
            <a:ext cx="1376717" cy="276999"/>
          </a:xfrm>
          <a:prstGeom prst="rect">
            <a:avLst/>
          </a:prstGeom>
          <a:noFill/>
        </p:spPr>
        <p:txBody>
          <a:bodyPr wrap="square" rtlCol="0">
            <a:spAutoFit/>
          </a:bodyPr>
          <a:lstStyle/>
          <a:p>
            <a:r>
              <a:rPr lang="en-US" sz="1200" b="1" dirty="0"/>
              <a:t>Tumor size, mm</a:t>
            </a:r>
          </a:p>
        </p:txBody>
      </p:sp>
      <p:sp>
        <p:nvSpPr>
          <p:cNvPr id="13" name="TextBox 12"/>
          <p:cNvSpPr txBox="1"/>
          <p:nvPr/>
        </p:nvSpPr>
        <p:spPr>
          <a:xfrm>
            <a:off x="1381072" y="1936414"/>
            <a:ext cx="936475" cy="276999"/>
          </a:xfrm>
          <a:prstGeom prst="rect">
            <a:avLst/>
          </a:prstGeom>
          <a:noFill/>
        </p:spPr>
        <p:txBody>
          <a:bodyPr wrap="none" rtlCol="0">
            <a:spAutoFit/>
          </a:bodyPr>
          <a:lstStyle/>
          <a:p>
            <a:r>
              <a:rPr lang="en-US" sz="600" b="1" dirty="0"/>
              <a:t>95% prediction band</a:t>
            </a:r>
          </a:p>
          <a:p>
            <a:r>
              <a:rPr lang="en-US" sz="600" b="1" dirty="0"/>
              <a:t>for patient’s survival</a:t>
            </a:r>
          </a:p>
        </p:txBody>
      </p:sp>
      <p:cxnSp>
        <p:nvCxnSpPr>
          <p:cNvPr id="16" name="Straight Arrow Connector 15"/>
          <p:cNvCxnSpPr>
            <a:stCxn id="15" idx="2"/>
          </p:cNvCxnSpPr>
          <p:nvPr/>
        </p:nvCxnSpPr>
        <p:spPr>
          <a:xfrm flipH="1">
            <a:off x="3943978" y="1863208"/>
            <a:ext cx="287214" cy="388562"/>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2526235" y="627430"/>
            <a:ext cx="800219" cy="433452"/>
          </a:xfrm>
          <a:prstGeom prst="rect">
            <a:avLst/>
          </a:prstGeom>
          <a:solidFill>
            <a:schemeClr val="bg1">
              <a:alpha val="85000"/>
            </a:schemeClr>
          </a:solidFill>
        </p:spPr>
        <p:txBody>
          <a:bodyPr wrap="none" rtlCol="0">
            <a:spAutoFit/>
          </a:bodyPr>
          <a:lstStyle/>
          <a:p>
            <a:pPr algn="ctr">
              <a:lnSpc>
                <a:spcPts val="3000"/>
              </a:lnSpc>
            </a:pPr>
            <a:r>
              <a:rPr lang="en-US" b="1" dirty="0">
                <a:latin typeface="+mn-lt"/>
                <a:cs typeface="Courier New" panose="02070309020205020404" pitchFamily="49" charset="0"/>
              </a:rPr>
              <a:t>2 </a:t>
            </a:r>
            <a:r>
              <a:rPr lang="en-US" b="1" dirty="0" err="1">
                <a:latin typeface="+mn-lt"/>
                <a:cs typeface="Courier New" panose="02070309020205020404" pitchFamily="49" charset="0"/>
              </a:rPr>
              <a:t>mth</a:t>
            </a:r>
            <a:endParaRPr lang="en-US" b="1" dirty="0">
              <a:latin typeface="+mn-lt"/>
              <a:cs typeface="Courier New" panose="02070309020205020404" pitchFamily="49" charset="0"/>
            </a:endParaRPr>
          </a:p>
        </p:txBody>
      </p:sp>
      <p:sp>
        <p:nvSpPr>
          <p:cNvPr id="18" name="TextBox 17"/>
          <p:cNvSpPr txBox="1"/>
          <p:nvPr/>
        </p:nvSpPr>
        <p:spPr>
          <a:xfrm>
            <a:off x="5078143" y="627430"/>
            <a:ext cx="800219" cy="433452"/>
          </a:xfrm>
          <a:prstGeom prst="rect">
            <a:avLst/>
          </a:prstGeom>
          <a:solidFill>
            <a:schemeClr val="bg1">
              <a:alpha val="85000"/>
            </a:schemeClr>
          </a:solidFill>
        </p:spPr>
        <p:txBody>
          <a:bodyPr wrap="none" rtlCol="0">
            <a:spAutoFit/>
          </a:bodyPr>
          <a:lstStyle/>
          <a:p>
            <a:pPr algn="ctr">
              <a:lnSpc>
                <a:spcPts val="3000"/>
              </a:lnSpc>
            </a:pPr>
            <a:r>
              <a:rPr lang="en-US" b="1" dirty="0">
                <a:latin typeface="+mn-lt"/>
                <a:cs typeface="Courier New" panose="02070309020205020404" pitchFamily="49" charset="0"/>
              </a:rPr>
              <a:t>5 </a:t>
            </a:r>
            <a:r>
              <a:rPr lang="en-US" b="1" dirty="0" err="1">
                <a:latin typeface="+mn-lt"/>
                <a:cs typeface="Courier New" panose="02070309020205020404" pitchFamily="49" charset="0"/>
              </a:rPr>
              <a:t>mth</a:t>
            </a:r>
            <a:endParaRPr lang="en-US" b="1" dirty="0">
              <a:latin typeface="+mn-lt"/>
              <a:cs typeface="Courier New" panose="02070309020205020404" pitchFamily="49" charset="0"/>
            </a:endParaRPr>
          </a:p>
        </p:txBody>
      </p:sp>
      <p:sp>
        <p:nvSpPr>
          <p:cNvPr id="19" name="TextBox 18"/>
          <p:cNvSpPr txBox="1"/>
          <p:nvPr/>
        </p:nvSpPr>
        <p:spPr>
          <a:xfrm>
            <a:off x="7729745" y="621526"/>
            <a:ext cx="928460" cy="433452"/>
          </a:xfrm>
          <a:prstGeom prst="rect">
            <a:avLst/>
          </a:prstGeom>
          <a:solidFill>
            <a:schemeClr val="bg1">
              <a:alpha val="85000"/>
            </a:schemeClr>
          </a:solidFill>
        </p:spPr>
        <p:txBody>
          <a:bodyPr wrap="none" rtlCol="0">
            <a:spAutoFit/>
          </a:bodyPr>
          <a:lstStyle/>
          <a:p>
            <a:pPr algn="ctr">
              <a:lnSpc>
                <a:spcPts val="3000"/>
              </a:lnSpc>
            </a:pPr>
            <a:r>
              <a:rPr lang="en-US" b="1" dirty="0">
                <a:latin typeface="+mn-lt"/>
                <a:cs typeface="Courier New" panose="02070309020205020404" pitchFamily="49" charset="0"/>
              </a:rPr>
              <a:t>10 </a:t>
            </a:r>
            <a:r>
              <a:rPr lang="en-US" b="1" dirty="0" err="1">
                <a:latin typeface="+mn-lt"/>
                <a:cs typeface="Courier New" panose="02070309020205020404" pitchFamily="49" charset="0"/>
              </a:rPr>
              <a:t>mth</a:t>
            </a:r>
            <a:endParaRPr lang="en-US" b="1" dirty="0">
              <a:latin typeface="+mn-lt"/>
              <a:cs typeface="Courier New" panose="02070309020205020404" pitchFamily="49" charset="0"/>
            </a:endParaRPr>
          </a:p>
        </p:txBody>
      </p:sp>
      <p:pic>
        <p:nvPicPr>
          <p:cNvPr id="20" name="Picture 19"/>
          <p:cNvPicPr>
            <a:picLocks noChangeAspect="1"/>
          </p:cNvPicPr>
          <p:nvPr/>
        </p:nvPicPr>
        <p:blipFill rotWithShape="1">
          <a:blip r:embed="rId5"/>
          <a:srcRect r="79809"/>
          <a:stretch/>
        </p:blipFill>
        <p:spPr>
          <a:xfrm>
            <a:off x="7772423" y="4547421"/>
            <a:ext cx="652712" cy="462915"/>
          </a:xfrm>
          <a:prstGeom prst="rect">
            <a:avLst/>
          </a:prstGeom>
        </p:spPr>
      </p:pic>
      <p:pic>
        <p:nvPicPr>
          <p:cNvPr id="21" name="Picture 20"/>
          <p:cNvPicPr>
            <a:picLocks noChangeAspect="1"/>
          </p:cNvPicPr>
          <p:nvPr/>
        </p:nvPicPr>
        <p:blipFill rotWithShape="1">
          <a:blip r:embed="rId2" cstate="print"/>
          <a:srcRect l="55453"/>
          <a:stretch/>
        </p:blipFill>
        <p:spPr>
          <a:xfrm>
            <a:off x="1152409" y="2889747"/>
            <a:ext cx="1401072" cy="1999774"/>
          </a:xfrm>
          <a:prstGeom prst="rect">
            <a:avLst/>
          </a:prstGeom>
        </p:spPr>
      </p:pic>
      <p:pic>
        <p:nvPicPr>
          <p:cNvPr id="22" name="Picture 21"/>
          <p:cNvPicPr>
            <a:picLocks noChangeAspect="1"/>
          </p:cNvPicPr>
          <p:nvPr/>
        </p:nvPicPr>
        <p:blipFill rotWithShape="1">
          <a:blip r:embed="rId3" cstate="print"/>
          <a:srcRect l="52869"/>
          <a:stretch/>
        </p:blipFill>
        <p:spPr>
          <a:xfrm>
            <a:off x="3528013" y="2893082"/>
            <a:ext cx="1482343" cy="1993583"/>
          </a:xfrm>
          <a:prstGeom prst="rect">
            <a:avLst/>
          </a:prstGeom>
        </p:spPr>
      </p:pic>
      <p:pic>
        <p:nvPicPr>
          <p:cNvPr id="23" name="Picture 22"/>
          <p:cNvPicPr>
            <a:picLocks noChangeAspect="1"/>
          </p:cNvPicPr>
          <p:nvPr/>
        </p:nvPicPr>
        <p:blipFill rotWithShape="1">
          <a:blip r:embed="rId4" cstate="print"/>
          <a:srcRect l="54054"/>
          <a:stretch/>
        </p:blipFill>
        <p:spPr>
          <a:xfrm>
            <a:off x="6103625" y="2896416"/>
            <a:ext cx="1456452" cy="1987391"/>
          </a:xfrm>
          <a:prstGeom prst="rect">
            <a:avLst/>
          </a:prstGeom>
        </p:spPr>
      </p:pic>
      <p:sp>
        <p:nvSpPr>
          <p:cNvPr id="24" name="Down Arrow 154"/>
          <p:cNvSpPr>
            <a:spLocks noChangeAspect="1"/>
          </p:cNvSpPr>
          <p:nvPr/>
        </p:nvSpPr>
        <p:spPr>
          <a:xfrm rot="16200000">
            <a:off x="2663010" y="2313168"/>
            <a:ext cx="909230" cy="788500"/>
          </a:xfrm>
          <a:prstGeom prst="downArrow">
            <a:avLst/>
          </a:prstGeom>
          <a:solidFill>
            <a:srgbClr val="F6E7E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Down Arrow 154"/>
          <p:cNvSpPr>
            <a:spLocks noChangeAspect="1"/>
          </p:cNvSpPr>
          <p:nvPr/>
        </p:nvSpPr>
        <p:spPr>
          <a:xfrm rot="16200000">
            <a:off x="5173360" y="2313168"/>
            <a:ext cx="909230" cy="788500"/>
          </a:xfrm>
          <a:prstGeom prst="downArrow">
            <a:avLst/>
          </a:prstGeom>
          <a:solidFill>
            <a:srgbClr val="F6E7E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7" name="Straight Connector 26"/>
          <p:cNvCxnSpPr/>
          <p:nvPr/>
        </p:nvCxnSpPr>
        <p:spPr>
          <a:xfrm rot="5400000" flipH="1">
            <a:off x="3157499" y="921066"/>
            <a:ext cx="432000" cy="0"/>
          </a:xfrm>
          <a:prstGeom prst="line">
            <a:avLst/>
          </a:prstGeom>
          <a:ln w="19050">
            <a:solidFill>
              <a:schemeClr val="tx2"/>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rot="10800000" flipH="1">
            <a:off x="2581499" y="1137066"/>
            <a:ext cx="792000" cy="0"/>
          </a:xfrm>
          <a:prstGeom prst="line">
            <a:avLst/>
          </a:prstGeom>
          <a:ln w="19050">
            <a:solidFill>
              <a:schemeClr val="tx2"/>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rot="5400000" flipH="1">
            <a:off x="713447" y="3003218"/>
            <a:ext cx="3744000" cy="0"/>
          </a:xfrm>
          <a:prstGeom prst="line">
            <a:avLst/>
          </a:prstGeom>
          <a:ln w="19050">
            <a:solidFill>
              <a:schemeClr val="tx2"/>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rot="5400000" flipH="1">
            <a:off x="5662362" y="912695"/>
            <a:ext cx="432000" cy="0"/>
          </a:xfrm>
          <a:prstGeom prst="line">
            <a:avLst/>
          </a:prstGeom>
          <a:ln w="19050">
            <a:solidFill>
              <a:schemeClr val="tx2"/>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rot="10800000" flipH="1">
            <a:off x="5086362" y="1128695"/>
            <a:ext cx="792000" cy="0"/>
          </a:xfrm>
          <a:prstGeom prst="line">
            <a:avLst/>
          </a:prstGeom>
          <a:ln w="19050">
            <a:solidFill>
              <a:schemeClr val="tx2"/>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rot="5400000" flipH="1">
            <a:off x="3218310" y="2994847"/>
            <a:ext cx="3744000" cy="0"/>
          </a:xfrm>
          <a:prstGeom prst="line">
            <a:avLst/>
          </a:prstGeom>
          <a:ln w="19050">
            <a:solidFill>
              <a:schemeClr val="tx2"/>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rot="5400000" flipH="1">
            <a:off x="8451687" y="916107"/>
            <a:ext cx="432000" cy="0"/>
          </a:xfrm>
          <a:prstGeom prst="line">
            <a:avLst/>
          </a:prstGeom>
          <a:ln w="19050">
            <a:solidFill>
              <a:schemeClr val="tx2"/>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rot="10800000" flipH="1">
            <a:off x="7875687" y="1132107"/>
            <a:ext cx="792000" cy="0"/>
          </a:xfrm>
          <a:prstGeom prst="line">
            <a:avLst/>
          </a:prstGeom>
          <a:ln w="19050">
            <a:solidFill>
              <a:schemeClr val="tx2"/>
            </a:solidFill>
            <a:prstDash val="solid"/>
          </a:ln>
          <a:effectLst/>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3841501" y="1586209"/>
            <a:ext cx="779381" cy="276999"/>
          </a:xfrm>
          <a:prstGeom prst="rect">
            <a:avLst/>
          </a:prstGeom>
          <a:noFill/>
        </p:spPr>
        <p:txBody>
          <a:bodyPr wrap="none" rtlCol="0">
            <a:spAutoFit/>
          </a:bodyPr>
          <a:lstStyle/>
          <a:p>
            <a:r>
              <a:rPr lang="en-US" sz="600" b="1" dirty="0"/>
              <a:t>individual tumor</a:t>
            </a:r>
          </a:p>
          <a:p>
            <a:r>
              <a:rPr lang="en-US" sz="600" b="1" dirty="0"/>
              <a:t>measurements</a:t>
            </a:r>
          </a:p>
        </p:txBody>
      </p:sp>
      <p:cxnSp>
        <p:nvCxnSpPr>
          <p:cNvPr id="36" name="Straight Arrow Connector 35"/>
          <p:cNvCxnSpPr/>
          <p:nvPr/>
        </p:nvCxnSpPr>
        <p:spPr>
          <a:xfrm flipV="1">
            <a:off x="1899278" y="1677907"/>
            <a:ext cx="227227" cy="293484"/>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rot="16200000">
            <a:off x="7817818" y="3168741"/>
            <a:ext cx="2218043" cy="338554"/>
          </a:xfrm>
          <a:prstGeom prst="rect">
            <a:avLst/>
          </a:prstGeom>
          <a:noFill/>
        </p:spPr>
        <p:txBody>
          <a:bodyPr wrap="none" rtlCol="0">
            <a:spAutoFit/>
          </a:bodyPr>
          <a:lstStyle/>
          <a:p>
            <a:r>
              <a:rPr lang="en-US" sz="1600" dirty="0"/>
              <a:t>IPASS, </a:t>
            </a:r>
            <a:r>
              <a:rPr lang="en-US" sz="1600" i="1" dirty="0">
                <a:solidFill>
                  <a:srgbClr val="000000"/>
                </a:solidFill>
              </a:rPr>
              <a:t>NCT00322452</a:t>
            </a:r>
            <a:endParaRPr lang="en-US" sz="1600" dirty="0"/>
          </a:p>
        </p:txBody>
      </p:sp>
    </p:spTree>
    <p:extLst>
      <p:ext uri="{BB962C8B-B14F-4D97-AF65-F5344CB8AC3E}">
        <p14:creationId xmlns:p14="http://schemas.microsoft.com/office/powerpoint/2010/main" val="4088780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3C4F54F3-C349-4609-AFEE-01462D5C7942}" type="slidenum">
              <a:rPr lang="en-GB" smtClean="0"/>
              <a:pPr/>
              <a:t>15</a:t>
            </a:fld>
            <a:endParaRPr lang="en-GB" dirty="0"/>
          </a:p>
        </p:txBody>
      </p:sp>
      <p:sp>
        <p:nvSpPr>
          <p:cNvPr id="3" name="Title 2"/>
          <p:cNvSpPr>
            <a:spLocks noGrp="1"/>
          </p:cNvSpPr>
          <p:nvPr>
            <p:ph type="title"/>
          </p:nvPr>
        </p:nvSpPr>
        <p:spPr/>
        <p:txBody>
          <a:bodyPr/>
          <a:lstStyle/>
          <a:p>
            <a:r>
              <a:rPr lang="en-US" dirty="0"/>
              <a:t>Conclusions</a:t>
            </a:r>
            <a:endParaRPr lang="en-GB" dirty="0"/>
          </a:p>
        </p:txBody>
      </p:sp>
      <p:sp>
        <p:nvSpPr>
          <p:cNvPr id="4" name="TextBox 3"/>
          <p:cNvSpPr txBox="1"/>
          <p:nvPr/>
        </p:nvSpPr>
        <p:spPr>
          <a:xfrm>
            <a:off x="237063" y="648000"/>
            <a:ext cx="8580366" cy="3631763"/>
          </a:xfrm>
          <a:prstGeom prst="rect">
            <a:avLst/>
          </a:prstGeom>
          <a:noFill/>
        </p:spPr>
        <p:txBody>
          <a:bodyPr wrap="square" rtlCol="0">
            <a:spAutoFit/>
          </a:bodyPr>
          <a:lstStyle/>
          <a:p>
            <a:pPr>
              <a:lnSpc>
                <a:spcPts val="2300"/>
              </a:lnSpc>
            </a:pPr>
            <a:r>
              <a:rPr lang="en-US" b="1" dirty="0">
                <a:solidFill>
                  <a:srgbClr val="830051"/>
                </a:solidFill>
              </a:rPr>
              <a:t>Joint modeling of survival and tumor size provide a generalizable tool for</a:t>
            </a:r>
          </a:p>
          <a:p>
            <a:pPr marL="285750" indent="-285750">
              <a:lnSpc>
                <a:spcPts val="2300"/>
              </a:lnSpc>
              <a:buFont typeface="Arial" panose="020B0604020202020204" pitchFamily="34" charset="0"/>
              <a:buChar char="•"/>
            </a:pPr>
            <a:r>
              <a:rPr lang="en-US" b="1" dirty="0"/>
              <a:t>covariate search with respect to different types of endpoints, </a:t>
            </a:r>
            <a:r>
              <a:rPr lang="en-US" b="1" i="1" dirty="0"/>
              <a:t>e.g.</a:t>
            </a:r>
            <a:r>
              <a:rPr lang="en-US" b="1" dirty="0"/>
              <a:t> OS, PFS</a:t>
            </a:r>
          </a:p>
          <a:p>
            <a:pPr marL="285750" indent="-285750">
              <a:lnSpc>
                <a:spcPts val="2300"/>
              </a:lnSpc>
              <a:buFont typeface="Arial" panose="020B0604020202020204" pitchFamily="34" charset="0"/>
              <a:buChar char="•"/>
            </a:pPr>
            <a:r>
              <a:rPr lang="en-US" b="1" dirty="0"/>
              <a:t>efficient clinical trial simulations in various study populations</a:t>
            </a:r>
          </a:p>
          <a:p>
            <a:pPr marL="285750" indent="-285750">
              <a:lnSpc>
                <a:spcPts val="2300"/>
              </a:lnSpc>
              <a:buFont typeface="Arial" panose="020B0604020202020204" pitchFamily="34" charset="0"/>
              <a:buChar char="•"/>
            </a:pPr>
            <a:r>
              <a:rPr lang="en-US" b="1" dirty="0"/>
              <a:t>prospective forecasting of survival at study level</a:t>
            </a:r>
          </a:p>
          <a:p>
            <a:pPr marL="285750" indent="-285750">
              <a:lnSpc>
                <a:spcPts val="2300"/>
              </a:lnSpc>
              <a:buFont typeface="Arial" panose="020B0604020202020204" pitchFamily="34" charset="0"/>
              <a:buChar char="•"/>
            </a:pPr>
            <a:r>
              <a:rPr lang="en-US" b="1" dirty="0"/>
              <a:t>personalized predictions of survival in specific patient subgroups</a:t>
            </a:r>
          </a:p>
          <a:p>
            <a:pPr>
              <a:lnSpc>
                <a:spcPts val="2300"/>
              </a:lnSpc>
            </a:pPr>
            <a:endParaRPr lang="en-US" b="1" dirty="0">
              <a:solidFill>
                <a:srgbClr val="830051"/>
              </a:solidFill>
            </a:endParaRPr>
          </a:p>
          <a:p>
            <a:pPr>
              <a:lnSpc>
                <a:spcPts val="2300"/>
              </a:lnSpc>
            </a:pPr>
            <a:r>
              <a:rPr lang="en-US" b="1" dirty="0">
                <a:solidFill>
                  <a:srgbClr val="830051"/>
                </a:solidFill>
              </a:rPr>
              <a:t>Joint modeling framework: Next steps</a:t>
            </a:r>
          </a:p>
          <a:p>
            <a:pPr marL="285750" indent="-285750">
              <a:lnSpc>
                <a:spcPts val="2300"/>
              </a:lnSpc>
              <a:buFont typeface="Arial" panose="020B0604020202020204" pitchFamily="34" charset="0"/>
              <a:buChar char="•"/>
            </a:pPr>
            <a:r>
              <a:rPr lang="en-US" b="1" dirty="0"/>
              <a:t>Include non-linear models for continuous longitudinal markers</a:t>
            </a:r>
          </a:p>
          <a:p>
            <a:pPr marL="285750" indent="-285750">
              <a:lnSpc>
                <a:spcPts val="2300"/>
              </a:lnSpc>
              <a:buFont typeface="Arial" panose="020B0604020202020204" pitchFamily="34" charset="0"/>
              <a:buChar char="•"/>
            </a:pPr>
            <a:r>
              <a:rPr lang="en-US" b="1" dirty="0"/>
              <a:t>Test (semi)-mechanistic tumor size models - instead of empirical</a:t>
            </a:r>
          </a:p>
          <a:p>
            <a:pPr marL="285750" indent="-285750">
              <a:lnSpc>
                <a:spcPts val="2300"/>
              </a:lnSpc>
              <a:buFont typeface="Arial" panose="020B0604020202020204" pitchFamily="34" charset="0"/>
              <a:buChar char="•"/>
            </a:pPr>
            <a:r>
              <a:rPr lang="en-US" b="1" dirty="0"/>
              <a:t>Develop software to model with multiple time-dependent markers</a:t>
            </a:r>
          </a:p>
          <a:p>
            <a:pPr marL="285750" indent="-285750">
              <a:lnSpc>
                <a:spcPts val="2300"/>
              </a:lnSpc>
              <a:buFont typeface="Arial" panose="020B0604020202020204" pitchFamily="34" charset="0"/>
              <a:buChar char="•"/>
            </a:pPr>
            <a:r>
              <a:rPr lang="en-US" b="1" dirty="0"/>
              <a:t>Test event-like predictive markers, </a:t>
            </a:r>
            <a:r>
              <a:rPr lang="en-US" b="1" i="1" dirty="0"/>
              <a:t>e.g.</a:t>
            </a:r>
            <a:r>
              <a:rPr lang="en-US" b="1" dirty="0"/>
              <a:t>, detection of a new lesion</a:t>
            </a:r>
          </a:p>
          <a:p>
            <a:pPr marL="285750" indent="-285750">
              <a:lnSpc>
                <a:spcPts val="2300"/>
              </a:lnSpc>
              <a:buFont typeface="Arial" panose="020B0604020202020204" pitchFamily="34" charset="0"/>
              <a:buChar char="•"/>
            </a:pPr>
            <a:r>
              <a:rPr lang="en-US" b="1" dirty="0"/>
              <a:t>Fit a joint model for OS &amp; PFS – informative censoring comes into play</a:t>
            </a:r>
          </a:p>
        </p:txBody>
      </p:sp>
      <p:pic>
        <p:nvPicPr>
          <p:cNvPr id="5" name="Picture 4"/>
          <p:cNvPicPr>
            <a:picLocks noChangeAspect="1"/>
          </p:cNvPicPr>
          <p:nvPr/>
        </p:nvPicPr>
        <p:blipFill rotWithShape="1">
          <a:blip r:embed="rId2"/>
          <a:srcRect r="79809"/>
          <a:stretch/>
        </p:blipFill>
        <p:spPr>
          <a:xfrm>
            <a:off x="7772423" y="4547421"/>
            <a:ext cx="652712" cy="462915"/>
          </a:xfrm>
          <a:prstGeom prst="rect">
            <a:avLst/>
          </a:prstGeom>
        </p:spPr>
      </p:pic>
    </p:spTree>
    <p:extLst>
      <p:ext uri="{BB962C8B-B14F-4D97-AF65-F5344CB8AC3E}">
        <p14:creationId xmlns:p14="http://schemas.microsoft.com/office/powerpoint/2010/main" val="27868388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3C4F54F3-C349-4609-AFEE-01462D5C7942}" type="slidenum">
              <a:rPr lang="en-GB" smtClean="0"/>
              <a:pPr/>
              <a:t>16</a:t>
            </a:fld>
            <a:endParaRPr lang="en-GB" dirty="0"/>
          </a:p>
        </p:txBody>
      </p:sp>
      <p:sp>
        <p:nvSpPr>
          <p:cNvPr id="3" name="Title 2"/>
          <p:cNvSpPr>
            <a:spLocks noGrp="1"/>
          </p:cNvSpPr>
          <p:nvPr>
            <p:ph type="title"/>
          </p:nvPr>
        </p:nvSpPr>
        <p:spPr/>
        <p:txBody>
          <a:bodyPr/>
          <a:lstStyle/>
          <a:p>
            <a:r>
              <a:rPr lang="en-US" dirty="0"/>
              <a:t>Thank you</a:t>
            </a:r>
            <a:endParaRPr lang="en-GB" dirty="0"/>
          </a:p>
        </p:txBody>
      </p:sp>
      <p:sp>
        <p:nvSpPr>
          <p:cNvPr id="4" name="TextBox 3"/>
          <p:cNvSpPr txBox="1"/>
          <p:nvPr/>
        </p:nvSpPr>
        <p:spPr>
          <a:xfrm>
            <a:off x="3145969" y="1170974"/>
            <a:ext cx="2852063" cy="584775"/>
          </a:xfrm>
          <a:prstGeom prst="rect">
            <a:avLst/>
          </a:prstGeom>
          <a:noFill/>
        </p:spPr>
        <p:txBody>
          <a:bodyPr wrap="none" rtlCol="0">
            <a:spAutoFit/>
          </a:bodyPr>
          <a:lstStyle/>
          <a:p>
            <a:r>
              <a:rPr lang="en-US" sz="3200" b="1" dirty="0"/>
              <a:t>QUESTIONS?</a:t>
            </a:r>
            <a:endParaRPr lang="en-GB" sz="3200" b="1" dirty="0"/>
          </a:p>
        </p:txBody>
      </p:sp>
      <p:cxnSp>
        <p:nvCxnSpPr>
          <p:cNvPr id="6" name="Straight Connector 5"/>
          <p:cNvCxnSpPr/>
          <p:nvPr/>
        </p:nvCxnSpPr>
        <p:spPr>
          <a:xfrm rot="10800000" flipH="1">
            <a:off x="102139" y="4052455"/>
            <a:ext cx="8892000" cy="0"/>
          </a:xfrm>
          <a:prstGeom prst="line">
            <a:avLst/>
          </a:prstGeom>
          <a:ln w="19050">
            <a:solidFill>
              <a:schemeClr val="tx2"/>
            </a:solidFill>
            <a:prstDash val="solid"/>
          </a:ln>
          <a:effectLst/>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2563021" y="4106984"/>
            <a:ext cx="4017959" cy="369332"/>
          </a:xfrm>
          <a:prstGeom prst="rect">
            <a:avLst/>
          </a:prstGeom>
          <a:noFill/>
        </p:spPr>
        <p:txBody>
          <a:bodyPr wrap="none" rtlCol="0">
            <a:spAutoFit/>
          </a:bodyPr>
          <a:lstStyle/>
          <a:p>
            <a:pPr algn="ctr"/>
            <a:r>
              <a:rPr lang="en-US" dirty="0">
                <a:hlinkClick r:id="rId2"/>
              </a:rPr>
              <a:t>Dmitry.Onishchenko@msdecisions.ru</a:t>
            </a:r>
            <a:endParaRPr lang="en-US" dirty="0"/>
          </a:p>
        </p:txBody>
      </p:sp>
      <p:pic>
        <p:nvPicPr>
          <p:cNvPr id="8" name="Picture 7"/>
          <p:cNvPicPr>
            <a:picLocks noChangeAspect="1"/>
          </p:cNvPicPr>
          <p:nvPr/>
        </p:nvPicPr>
        <p:blipFill rotWithShape="1">
          <a:blip r:embed="rId3"/>
          <a:srcRect r="79809"/>
          <a:stretch/>
        </p:blipFill>
        <p:spPr>
          <a:xfrm>
            <a:off x="238634" y="2499845"/>
            <a:ext cx="1933962" cy="1371600"/>
          </a:xfrm>
          <a:prstGeom prst="rect">
            <a:avLst/>
          </a:prstGeom>
        </p:spPr>
      </p:pic>
      <p:pic>
        <p:nvPicPr>
          <p:cNvPr id="9" name="Picture 8"/>
          <p:cNvPicPr>
            <a:picLocks noChangeAspect="1"/>
          </p:cNvPicPr>
          <p:nvPr/>
        </p:nvPicPr>
        <p:blipFill>
          <a:blip r:embed="rId4"/>
          <a:stretch>
            <a:fillRect/>
          </a:stretch>
        </p:blipFill>
        <p:spPr>
          <a:xfrm>
            <a:off x="5241155" y="2698779"/>
            <a:ext cx="3698883" cy="1062376"/>
          </a:xfrm>
          <a:prstGeom prst="rect">
            <a:avLst/>
          </a:prstGeom>
        </p:spPr>
      </p:pic>
      <p:sp>
        <p:nvSpPr>
          <p:cNvPr id="11" name="Rectangle 10"/>
          <p:cNvSpPr/>
          <p:nvPr/>
        </p:nvSpPr>
        <p:spPr>
          <a:xfrm>
            <a:off x="8425135" y="4476316"/>
            <a:ext cx="514903" cy="53402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810676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Backup slides</a:t>
            </a:r>
            <a:endParaRPr lang="en-GB" dirty="0"/>
          </a:p>
        </p:txBody>
      </p:sp>
      <p:sp>
        <p:nvSpPr>
          <p:cNvPr id="2" name="Slide Number Placeholder 1"/>
          <p:cNvSpPr>
            <a:spLocks noGrp="1"/>
          </p:cNvSpPr>
          <p:nvPr>
            <p:ph type="sldNum" sz="quarter" idx="4294967295"/>
          </p:nvPr>
        </p:nvSpPr>
        <p:spPr>
          <a:xfrm>
            <a:off x="0" y="4846638"/>
            <a:ext cx="395288" cy="161925"/>
          </a:xfrm>
        </p:spPr>
        <p:txBody>
          <a:bodyPr/>
          <a:lstStyle/>
          <a:p>
            <a:fld id="{3C4F54F3-C349-4609-AFEE-01462D5C7942}" type="slidenum">
              <a:rPr lang="en-GB" smtClean="0"/>
              <a:pPr/>
              <a:t>17</a:t>
            </a:fld>
            <a:endParaRPr lang="en-GB" dirty="0"/>
          </a:p>
        </p:txBody>
      </p:sp>
    </p:spTree>
    <p:extLst>
      <p:ext uri="{BB962C8B-B14F-4D97-AF65-F5344CB8AC3E}">
        <p14:creationId xmlns:p14="http://schemas.microsoft.com/office/powerpoint/2010/main" val="39969331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043" y="24714"/>
            <a:ext cx="8806249" cy="383400"/>
          </a:xfrm>
        </p:spPr>
        <p:txBody>
          <a:bodyPr/>
          <a:lstStyle/>
          <a:p>
            <a:pPr algn="l"/>
            <a:r>
              <a:rPr lang="en-US" sz="2400" b="1" dirty="0">
                <a:solidFill>
                  <a:srgbClr val="830051"/>
                </a:solidFill>
                <a:latin typeface="Arial" pitchFamily="34" charset="0"/>
                <a:cs typeface="Arial" pitchFamily="34" charset="0"/>
              </a:rPr>
              <a:t>Independent (non-joint) modeling approach </a:t>
            </a:r>
            <a:br>
              <a:rPr lang="en-US" sz="2400" b="1" dirty="0">
                <a:solidFill>
                  <a:srgbClr val="830051"/>
                </a:solidFill>
                <a:latin typeface="Arial" pitchFamily="34" charset="0"/>
                <a:cs typeface="Arial" pitchFamily="34" charset="0"/>
              </a:rPr>
            </a:br>
            <a:r>
              <a:rPr lang="en-US" sz="1800" b="1" i="1" dirty="0">
                <a:solidFill>
                  <a:srgbClr val="830051"/>
                </a:solidFill>
                <a:latin typeface="Arial" pitchFamily="34" charset="0"/>
                <a:cs typeface="Arial" pitchFamily="34" charset="0"/>
              </a:rPr>
              <a:t>(a) Tumor dynamics endpoint</a:t>
            </a:r>
          </a:p>
        </p:txBody>
      </p:sp>
      <p:sp>
        <p:nvSpPr>
          <p:cNvPr id="6" name="Slide Number Placeholder 5"/>
          <p:cNvSpPr>
            <a:spLocks noGrp="1"/>
          </p:cNvSpPr>
          <p:nvPr>
            <p:ph type="sldNum" sz="quarter" idx="15"/>
          </p:nvPr>
        </p:nvSpPr>
        <p:spPr/>
        <p:txBody>
          <a:bodyPr/>
          <a:lstStyle/>
          <a:p>
            <a:pPr>
              <a:defRPr/>
            </a:pPr>
            <a:fld id="{1748D8EB-9301-403A-889B-E8DDB32CFF4A}" type="slidenum">
              <a:rPr lang="en-GB" smtClean="0">
                <a:solidFill>
                  <a:srgbClr val="000000"/>
                </a:solidFill>
              </a:rPr>
              <a:pPr>
                <a:defRPr/>
              </a:pPr>
              <a:t>18</a:t>
            </a:fld>
            <a:endParaRPr lang="en-GB" dirty="0">
              <a:solidFill>
                <a:srgbClr val="000000"/>
              </a:solidFill>
            </a:endParaRPr>
          </a:p>
        </p:txBody>
      </p:sp>
      <p:grpSp>
        <p:nvGrpSpPr>
          <p:cNvPr id="3" name="Group 4"/>
          <p:cNvGrpSpPr/>
          <p:nvPr/>
        </p:nvGrpSpPr>
        <p:grpSpPr>
          <a:xfrm>
            <a:off x="4918755" y="2701015"/>
            <a:ext cx="4026853" cy="2401203"/>
            <a:chOff x="5993403" y="599658"/>
            <a:chExt cx="3026610" cy="2401203"/>
          </a:xfrm>
        </p:grpSpPr>
        <p:graphicFrame>
          <p:nvGraphicFramePr>
            <p:cNvPr id="18" name="Object 3"/>
            <p:cNvGraphicFramePr>
              <a:graphicFrameLocks noChangeAspect="1"/>
            </p:cNvGraphicFramePr>
            <p:nvPr>
              <p:extLst/>
            </p:nvPr>
          </p:nvGraphicFramePr>
          <p:xfrm>
            <a:off x="5993403" y="599658"/>
            <a:ext cx="3026610" cy="2401203"/>
          </p:xfrm>
          <a:graphic>
            <a:graphicData uri="http://schemas.openxmlformats.org/presentationml/2006/ole">
              <mc:AlternateContent xmlns:mc="http://schemas.openxmlformats.org/markup-compatibility/2006">
                <mc:Choice xmlns:v="urn:schemas-microsoft-com:vml" Requires="v">
                  <p:oleObj spid="_x0000_s2152" name="SPW 9.0 Graph" r:id="rId4" imgW="5503680" imgH="4086720" progId="">
                    <p:embed/>
                  </p:oleObj>
                </mc:Choice>
                <mc:Fallback>
                  <p:oleObj name="SPW 9.0 Graph" r:id="rId4" imgW="5503680" imgH="4086720" progId="">
                    <p:embed/>
                    <p:pic>
                      <p:nvPicPr>
                        <p:cNvPr id="18"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93403" y="599658"/>
                          <a:ext cx="3026610" cy="240120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4" name="Rectangle 4"/>
            <p:cNvSpPr>
              <a:spLocks noChangeArrowheads="1"/>
            </p:cNvSpPr>
            <p:nvPr/>
          </p:nvSpPr>
          <p:spPr bwMode="auto">
            <a:xfrm rot="16200000">
              <a:off x="5439814" y="1606677"/>
              <a:ext cx="1317271" cy="1692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p>
              <a:r>
                <a:rPr lang="en-US" sz="1100" dirty="0">
                  <a:solidFill>
                    <a:srgbClr val="000000"/>
                  </a:solidFill>
                </a:rPr>
                <a:t>Fractional tumor size</a:t>
              </a:r>
            </a:p>
          </p:txBody>
        </p:sp>
      </p:grpSp>
      <p:sp>
        <p:nvSpPr>
          <p:cNvPr id="25" name="Rectangle 13"/>
          <p:cNvSpPr>
            <a:spLocks noChangeArrowheads="1"/>
          </p:cNvSpPr>
          <p:nvPr/>
        </p:nvSpPr>
        <p:spPr bwMode="auto">
          <a:xfrm>
            <a:off x="1076559" y="2760527"/>
            <a:ext cx="3143639" cy="2616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nchor="ctr">
            <a:spAutoFit/>
          </a:bodyPr>
          <a:lstStyle/>
          <a:p>
            <a:pPr>
              <a:defRPr/>
            </a:pPr>
            <a:r>
              <a:rPr lang="en-US" sz="1100" dirty="0">
                <a:solidFill>
                  <a:srgbClr val="000000"/>
                </a:solidFill>
              </a:rPr>
              <a:t>Change in tumor size </a:t>
            </a:r>
            <a:r>
              <a:rPr lang="en-US" sz="1100" i="1" u="sng" dirty="0">
                <a:solidFill>
                  <a:srgbClr val="000000"/>
                </a:solidFill>
              </a:rPr>
              <a:t>for each individual patient</a:t>
            </a:r>
          </a:p>
        </p:txBody>
      </p:sp>
      <p:sp>
        <p:nvSpPr>
          <p:cNvPr id="27" name="Rectangle 13"/>
          <p:cNvSpPr>
            <a:spLocks noChangeArrowheads="1"/>
          </p:cNvSpPr>
          <p:nvPr/>
        </p:nvSpPr>
        <p:spPr bwMode="auto">
          <a:xfrm>
            <a:off x="5735365" y="3090446"/>
            <a:ext cx="2305596" cy="2616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nchor="ctr">
            <a:spAutoFit/>
          </a:bodyPr>
          <a:lstStyle/>
          <a:p>
            <a:pPr algn="ctr">
              <a:defRPr/>
            </a:pPr>
            <a:r>
              <a:rPr lang="en-US" sz="1100" b="1" dirty="0">
                <a:solidFill>
                  <a:srgbClr val="000000"/>
                </a:solidFill>
              </a:rPr>
              <a:t>Tumor dynamic modeling</a:t>
            </a:r>
            <a:endParaRPr lang="en-GB" sz="1100" b="1" dirty="0">
              <a:solidFill>
                <a:srgbClr val="000000"/>
              </a:solidFill>
              <a:cs typeface="Arial"/>
            </a:endParaRPr>
          </a:p>
        </p:txBody>
      </p:sp>
      <p:sp>
        <p:nvSpPr>
          <p:cNvPr id="31" name="Right Arrow 30"/>
          <p:cNvSpPr/>
          <p:nvPr/>
        </p:nvSpPr>
        <p:spPr>
          <a:xfrm>
            <a:off x="3129950" y="3407102"/>
            <a:ext cx="1519417" cy="605221"/>
          </a:xfrm>
          <a:prstGeom prst="rightArrow">
            <a:avLst/>
          </a:prstGeom>
          <a:solidFill>
            <a:schemeClr val="bg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sp>
        <p:nvSpPr>
          <p:cNvPr id="7" name="Rectangle 6"/>
          <p:cNvSpPr/>
          <p:nvPr/>
        </p:nvSpPr>
        <p:spPr bwMode="auto">
          <a:xfrm>
            <a:off x="3198678" y="4624594"/>
            <a:ext cx="157839" cy="84818"/>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defTabSz="914400" fontAlgn="base">
              <a:spcBef>
                <a:spcPct val="0"/>
              </a:spcBef>
              <a:spcAft>
                <a:spcPct val="0"/>
              </a:spcAft>
            </a:pPr>
            <a:endParaRPr lang="en-US" b="1" dirty="0" err="1">
              <a:solidFill>
                <a:srgbClr val="FFFFFF"/>
              </a:solidFill>
            </a:endParaRPr>
          </a:p>
        </p:txBody>
      </p:sp>
      <p:sp>
        <p:nvSpPr>
          <p:cNvPr id="26" name="Rectangle 25"/>
          <p:cNvSpPr/>
          <p:nvPr/>
        </p:nvSpPr>
        <p:spPr>
          <a:xfrm>
            <a:off x="382588" y="778073"/>
            <a:ext cx="8286750" cy="1898650"/>
          </a:xfrm>
          <a:prstGeom prst="rect">
            <a:avLst/>
          </a:prstGeom>
          <a:solidFill>
            <a:srgbClr val="FEF7E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000">
              <a:solidFill>
                <a:srgbClr val="FFFFFF"/>
              </a:solidFill>
            </a:endParaRPr>
          </a:p>
        </p:txBody>
      </p:sp>
      <p:grpSp>
        <p:nvGrpSpPr>
          <p:cNvPr id="4" name="Group 8"/>
          <p:cNvGrpSpPr>
            <a:grpSpLocks/>
          </p:cNvGrpSpPr>
          <p:nvPr/>
        </p:nvGrpSpPr>
        <p:grpSpPr bwMode="auto">
          <a:xfrm>
            <a:off x="561975" y="1011948"/>
            <a:ext cx="7637463" cy="984251"/>
            <a:chOff x="636665" y="2587177"/>
            <a:chExt cx="7636070" cy="982674"/>
          </a:xfrm>
        </p:grpSpPr>
        <p:sp>
          <p:nvSpPr>
            <p:cNvPr id="29" name="Rectangle 28"/>
            <p:cNvSpPr/>
            <p:nvPr/>
          </p:nvSpPr>
          <p:spPr>
            <a:xfrm>
              <a:off x="636665" y="2587177"/>
              <a:ext cx="3449009" cy="982673"/>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dirty="0">
                  <a:solidFill>
                    <a:srgbClr val="000000"/>
                  </a:solidFill>
                </a:rPr>
                <a:t>Tumor Size            (y</a:t>
              </a:r>
              <a:r>
                <a:rPr lang="en-US" sz="1400" dirty="0">
                  <a:solidFill>
                    <a:srgbClr val="000000"/>
                  </a:solidFill>
                </a:rPr>
                <a:t>  </a:t>
              </a:r>
              <a:r>
                <a:rPr lang="en-US" sz="2000" dirty="0">
                  <a:solidFill>
                    <a:srgbClr val="000000"/>
                  </a:solidFill>
                </a:rPr>
                <a:t>[cm] </a:t>
              </a:r>
              <a:r>
                <a:rPr lang="en-US" sz="1400" dirty="0">
                  <a:solidFill>
                    <a:srgbClr val="000000"/>
                  </a:solidFill>
                </a:rPr>
                <a:t> </a:t>
              </a:r>
              <a:r>
                <a:rPr lang="en-US" sz="2000" dirty="0">
                  <a:solidFill>
                    <a:srgbClr val="000000"/>
                  </a:solidFill>
                </a:rPr>
                <a:t>)</a:t>
              </a:r>
            </a:p>
            <a:p>
              <a:pPr algn="ctr">
                <a:defRPr/>
              </a:pPr>
              <a:r>
                <a:rPr lang="en-US" sz="2000" dirty="0">
                  <a:solidFill>
                    <a:srgbClr val="000000"/>
                  </a:solidFill>
                </a:rPr>
                <a:t>Change over Time (t [days])</a:t>
              </a:r>
            </a:p>
          </p:txBody>
        </p:sp>
        <p:sp>
          <p:nvSpPr>
            <p:cNvPr id="33" name="TextBox 3"/>
            <p:cNvSpPr txBox="1">
              <a:spLocks noChangeArrowheads="1"/>
            </p:cNvSpPr>
            <p:nvPr/>
          </p:nvSpPr>
          <p:spPr bwMode="auto">
            <a:xfrm>
              <a:off x="4112120" y="2789891"/>
              <a:ext cx="36420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solidFill>
                    <a:srgbClr val="000000"/>
                  </a:solidFill>
                </a:rPr>
                <a:t>=</a:t>
              </a:r>
            </a:p>
          </p:txBody>
        </p:sp>
        <p:sp>
          <p:nvSpPr>
            <p:cNvPr id="34" name="Rectangle 33"/>
            <p:cNvSpPr/>
            <p:nvPr/>
          </p:nvSpPr>
          <p:spPr>
            <a:xfrm>
              <a:off x="4545966" y="2587178"/>
              <a:ext cx="1896716" cy="982673"/>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dirty="0">
                  <a:solidFill>
                    <a:srgbClr val="000000"/>
                  </a:solidFill>
                </a:rPr>
                <a:t>Placebo</a:t>
              </a:r>
            </a:p>
            <a:p>
              <a:pPr algn="ctr">
                <a:defRPr/>
              </a:pPr>
              <a:r>
                <a:rPr lang="en-US" sz="2000" dirty="0">
                  <a:solidFill>
                    <a:srgbClr val="000000"/>
                  </a:solidFill>
                </a:rPr>
                <a:t>Growth Rate [cm/day]</a:t>
              </a:r>
            </a:p>
          </p:txBody>
        </p:sp>
        <p:sp>
          <p:nvSpPr>
            <p:cNvPr id="35" name="Rectangle 34"/>
            <p:cNvSpPr/>
            <p:nvPr/>
          </p:nvSpPr>
          <p:spPr>
            <a:xfrm>
              <a:off x="6961699" y="2587177"/>
              <a:ext cx="1311036" cy="982673"/>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dirty="0">
                  <a:solidFill>
                    <a:srgbClr val="000000"/>
                  </a:solidFill>
                </a:rPr>
                <a:t>Drug</a:t>
              </a:r>
            </a:p>
            <a:p>
              <a:pPr algn="ctr">
                <a:defRPr/>
              </a:pPr>
              <a:r>
                <a:rPr lang="en-US" sz="2000" dirty="0">
                  <a:solidFill>
                    <a:srgbClr val="000000"/>
                  </a:solidFill>
                </a:rPr>
                <a:t>Effect</a:t>
              </a:r>
            </a:p>
            <a:p>
              <a:pPr algn="ctr">
                <a:defRPr/>
              </a:pPr>
              <a:r>
                <a:rPr lang="en-US" sz="2000" dirty="0">
                  <a:solidFill>
                    <a:srgbClr val="000000"/>
                  </a:solidFill>
                </a:rPr>
                <a:t>[cm/day]</a:t>
              </a:r>
            </a:p>
          </p:txBody>
        </p:sp>
        <p:sp>
          <p:nvSpPr>
            <p:cNvPr id="36" name="TextBox 17"/>
            <p:cNvSpPr txBox="1">
              <a:spLocks noChangeArrowheads="1"/>
            </p:cNvSpPr>
            <p:nvPr/>
          </p:nvSpPr>
          <p:spPr bwMode="auto">
            <a:xfrm>
              <a:off x="6501597" y="2766737"/>
              <a:ext cx="358699" cy="46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dirty="0">
                  <a:solidFill>
                    <a:srgbClr val="000000"/>
                  </a:solidFill>
                </a:rPr>
                <a:t>–</a:t>
              </a:r>
            </a:p>
          </p:txBody>
        </p:sp>
      </p:grpSp>
      <p:grpSp>
        <p:nvGrpSpPr>
          <p:cNvPr id="5" name="Group 6"/>
          <p:cNvGrpSpPr>
            <a:grpSpLocks/>
          </p:cNvGrpSpPr>
          <p:nvPr/>
        </p:nvGrpSpPr>
        <p:grpSpPr bwMode="auto">
          <a:xfrm>
            <a:off x="2971800" y="2038269"/>
            <a:ext cx="5588846" cy="518315"/>
            <a:chOff x="2516130" y="3332431"/>
            <a:chExt cx="5588473" cy="517295"/>
          </a:xfrm>
        </p:grpSpPr>
        <p:sp>
          <p:nvSpPr>
            <p:cNvPr id="38" name="TextBox 9"/>
            <p:cNvSpPr txBox="1">
              <a:spLocks noChangeArrowheads="1"/>
            </p:cNvSpPr>
            <p:nvPr/>
          </p:nvSpPr>
          <p:spPr bwMode="auto">
            <a:xfrm>
              <a:off x="2516130" y="3353182"/>
              <a:ext cx="104003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solidFill>
                    <a:srgbClr val="000000"/>
                  </a:solidFill>
                </a:rPr>
                <a:t>dy/dt</a:t>
              </a:r>
            </a:p>
          </p:txBody>
        </p:sp>
        <p:sp>
          <p:nvSpPr>
            <p:cNvPr id="39" name="Rectangle 4"/>
            <p:cNvSpPr>
              <a:spLocks noChangeArrowheads="1"/>
            </p:cNvSpPr>
            <p:nvPr/>
          </p:nvSpPr>
          <p:spPr bwMode="auto">
            <a:xfrm>
              <a:off x="4776188" y="3384835"/>
              <a:ext cx="45717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dirty="0">
                  <a:solidFill>
                    <a:srgbClr val="000000"/>
                  </a:solidFill>
                </a:rPr>
                <a:t> r </a:t>
              </a:r>
            </a:p>
          </p:txBody>
        </p:sp>
        <p:sp>
          <p:nvSpPr>
            <p:cNvPr id="40" name="Rectangle 5"/>
            <p:cNvSpPr>
              <a:spLocks noChangeArrowheads="1"/>
            </p:cNvSpPr>
            <p:nvPr/>
          </p:nvSpPr>
          <p:spPr bwMode="auto">
            <a:xfrm>
              <a:off x="6466782" y="3388061"/>
              <a:ext cx="163782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dirty="0">
                  <a:solidFill>
                    <a:srgbClr val="000000"/>
                  </a:solidFill>
                </a:rPr>
                <a:t>[</a:t>
              </a:r>
              <a:r>
                <a:rPr lang="en-US" dirty="0" err="1">
                  <a:solidFill>
                    <a:srgbClr val="000000"/>
                  </a:solidFill>
                </a:rPr>
                <a:t>Eff</a:t>
              </a:r>
              <a:r>
                <a:rPr lang="en-US" baseline="-25000" dirty="0" err="1">
                  <a:solidFill>
                    <a:srgbClr val="000000"/>
                  </a:solidFill>
                </a:rPr>
                <a:t>dose</a:t>
              </a:r>
              <a:r>
                <a:rPr lang="en-US" baseline="-25000" dirty="0">
                  <a:solidFill>
                    <a:srgbClr val="000000"/>
                  </a:solidFill>
                </a:rPr>
                <a:t>(t)</a:t>
              </a:r>
              <a:r>
                <a:rPr lang="en-US" dirty="0">
                  <a:solidFill>
                    <a:srgbClr val="000000"/>
                  </a:solidFill>
                </a:rPr>
                <a:t>]*y</a:t>
              </a:r>
            </a:p>
          </p:txBody>
        </p:sp>
        <p:sp>
          <p:nvSpPr>
            <p:cNvPr id="41" name="TextBox 19"/>
            <p:cNvSpPr txBox="1">
              <a:spLocks noChangeArrowheads="1"/>
            </p:cNvSpPr>
            <p:nvPr/>
          </p:nvSpPr>
          <p:spPr bwMode="auto">
            <a:xfrm>
              <a:off x="5974625" y="3332431"/>
              <a:ext cx="3561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solidFill>
                    <a:srgbClr val="000000"/>
                  </a:solidFill>
                </a:rPr>
                <a:t>–</a:t>
              </a:r>
            </a:p>
          </p:txBody>
        </p:sp>
        <p:sp>
          <p:nvSpPr>
            <p:cNvPr id="42" name="TextBox 20"/>
            <p:cNvSpPr txBox="1">
              <a:spLocks noChangeArrowheads="1"/>
            </p:cNvSpPr>
            <p:nvPr/>
          </p:nvSpPr>
          <p:spPr bwMode="auto">
            <a:xfrm>
              <a:off x="3582420" y="3353181"/>
              <a:ext cx="36420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solidFill>
                    <a:srgbClr val="000000"/>
                  </a:solidFill>
                </a:rPr>
                <a:t>=</a:t>
              </a:r>
            </a:p>
          </p:txBody>
        </p:sp>
      </p:grpSp>
      <p:sp>
        <p:nvSpPr>
          <p:cNvPr id="43" name="Rectangle 4"/>
          <p:cNvSpPr>
            <a:spLocks noChangeArrowheads="1"/>
          </p:cNvSpPr>
          <p:nvPr/>
        </p:nvSpPr>
        <p:spPr bwMode="auto">
          <a:xfrm>
            <a:off x="5847323" y="4922014"/>
            <a:ext cx="2547542" cy="169277"/>
          </a:xfrm>
          <a:prstGeom prst="rect">
            <a:avLst/>
          </a:prstGeom>
          <a:solidFill>
            <a:schemeClr val="bg1"/>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p>
            <a:pPr algn="ctr"/>
            <a:r>
              <a:rPr lang="en-US" sz="1100" dirty="0">
                <a:solidFill>
                  <a:srgbClr val="000000"/>
                </a:solidFill>
              </a:rPr>
              <a:t>Days after treatment </a:t>
            </a:r>
          </a:p>
        </p:txBody>
      </p:sp>
      <p:grpSp>
        <p:nvGrpSpPr>
          <p:cNvPr id="8" name="Group 2"/>
          <p:cNvGrpSpPr/>
          <p:nvPr/>
        </p:nvGrpSpPr>
        <p:grpSpPr>
          <a:xfrm>
            <a:off x="466748" y="3033494"/>
            <a:ext cx="2422336" cy="1920926"/>
            <a:chOff x="453941" y="2891537"/>
            <a:chExt cx="2422336" cy="2243128"/>
          </a:xfrm>
        </p:grpSpPr>
        <p:sp>
          <p:nvSpPr>
            <p:cNvPr id="30" name="Rectangle 29"/>
            <p:cNvSpPr>
              <a:spLocks noChangeArrowheads="1"/>
            </p:cNvSpPr>
            <p:nvPr/>
          </p:nvSpPr>
          <p:spPr bwMode="auto">
            <a:xfrm>
              <a:off x="453941" y="3695428"/>
              <a:ext cx="1547048" cy="646922"/>
            </a:xfrm>
            <a:prstGeom prst="rect">
              <a:avLst/>
            </a:prstGeom>
            <a:solidFill>
              <a:schemeClr val="bg1"/>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nchor="ctr">
              <a:spAutoFit/>
            </a:bodyPr>
            <a:lstStyle/>
            <a:p>
              <a:pPr>
                <a:defRPr/>
              </a:pPr>
              <a:r>
                <a:rPr lang="en-US" sz="1000" b="1" dirty="0">
                  <a:solidFill>
                    <a:srgbClr val="0000FF"/>
                  </a:solidFill>
                  <a:latin typeface="Segoe Print" panose="02000600000000000000" pitchFamily="2" charset="0"/>
                </a:rPr>
                <a:t>treatment effect </a:t>
              </a:r>
            </a:p>
            <a:p>
              <a:pPr>
                <a:defRPr/>
              </a:pPr>
              <a:r>
                <a:rPr lang="en-US" sz="1000" b="1" dirty="0">
                  <a:solidFill>
                    <a:srgbClr val="0000FF"/>
                  </a:solidFill>
                  <a:latin typeface="Segoe Print" panose="02000600000000000000" pitchFamily="2" charset="0"/>
                </a:rPr>
                <a:t>on longitudinal </a:t>
              </a:r>
            </a:p>
            <a:p>
              <a:pPr>
                <a:defRPr/>
              </a:pPr>
              <a:r>
                <a:rPr lang="en-US" sz="1000" b="1" dirty="0">
                  <a:solidFill>
                    <a:srgbClr val="0000FF"/>
                  </a:solidFill>
                  <a:latin typeface="Segoe Print" panose="02000600000000000000" pitchFamily="2" charset="0"/>
                </a:rPr>
                <a:t>tumor marker</a:t>
              </a:r>
            </a:p>
          </p:txBody>
        </p:sp>
        <p:cxnSp>
          <p:nvCxnSpPr>
            <p:cNvPr id="32" name="Straight Arrow Connector 31"/>
            <p:cNvCxnSpPr/>
            <p:nvPr/>
          </p:nvCxnSpPr>
          <p:spPr>
            <a:xfrm flipV="1">
              <a:off x="1812771" y="3365943"/>
              <a:ext cx="0" cy="1296000"/>
            </a:xfrm>
            <a:prstGeom prst="straightConnector1">
              <a:avLst/>
            </a:prstGeom>
            <a:ln>
              <a:tailEnd type="triangle"/>
            </a:ln>
            <a:effectLst/>
          </p:spPr>
          <p:style>
            <a:lnRef idx="2">
              <a:schemeClr val="accent1"/>
            </a:lnRef>
            <a:fillRef idx="0">
              <a:schemeClr val="accent1"/>
            </a:fillRef>
            <a:effectRef idx="1">
              <a:schemeClr val="accent1"/>
            </a:effectRef>
            <a:fontRef idx="minor">
              <a:schemeClr val="tx1"/>
            </a:fontRef>
          </p:style>
        </p:cxnSp>
        <p:sp>
          <p:nvSpPr>
            <p:cNvPr id="45" name="Rectangle 44"/>
            <p:cNvSpPr>
              <a:spLocks noChangeArrowheads="1"/>
            </p:cNvSpPr>
            <p:nvPr/>
          </p:nvSpPr>
          <p:spPr bwMode="auto">
            <a:xfrm>
              <a:off x="1283082" y="4703778"/>
              <a:ext cx="1065967" cy="430887"/>
            </a:xfrm>
            <a:prstGeom prst="rect">
              <a:avLst/>
            </a:prstGeom>
            <a:solidFill>
              <a:schemeClr val="bg1">
                <a:lumMod val="85000"/>
              </a:schemeClr>
            </a:solidFill>
            <a:ln>
              <a:solidFill>
                <a:schemeClr val="accent1"/>
              </a:solid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nchor="ctr">
              <a:spAutoFit/>
            </a:bodyPr>
            <a:lstStyle/>
            <a:p>
              <a:pPr>
                <a:defRPr/>
              </a:pPr>
              <a:r>
                <a:rPr lang="en-US" sz="1100" b="1" dirty="0">
                  <a:solidFill>
                    <a:srgbClr val="F0AB00">
                      <a:lumMod val="50000"/>
                    </a:srgbClr>
                  </a:solidFill>
                  <a:latin typeface="Arial Black" panose="020B0A04020102020204" pitchFamily="34" charset="0"/>
                  <a:cs typeface="Nirmala UI" panose="020B0502040204020203" pitchFamily="34" charset="0"/>
                </a:rPr>
                <a:t>Treatment</a:t>
              </a:r>
            </a:p>
            <a:p>
              <a:pPr>
                <a:defRPr/>
              </a:pPr>
              <a:r>
                <a:rPr lang="en-US" sz="1100" b="1" dirty="0">
                  <a:solidFill>
                    <a:srgbClr val="F0AB00">
                      <a:lumMod val="50000"/>
                    </a:srgbClr>
                  </a:solidFill>
                  <a:latin typeface="Arial Black" panose="020B0A04020102020204" pitchFamily="34" charset="0"/>
                  <a:cs typeface="Nirmala UI" panose="020B0502040204020203" pitchFamily="34" charset="0"/>
                </a:rPr>
                <a:t>Effect </a:t>
              </a:r>
            </a:p>
          </p:txBody>
        </p:sp>
        <p:sp>
          <p:nvSpPr>
            <p:cNvPr id="46" name="Rectangle 45"/>
            <p:cNvSpPr>
              <a:spLocks noChangeArrowheads="1"/>
            </p:cNvSpPr>
            <p:nvPr/>
          </p:nvSpPr>
          <p:spPr bwMode="auto">
            <a:xfrm>
              <a:off x="1318603" y="2891537"/>
              <a:ext cx="1557674" cy="430887"/>
            </a:xfrm>
            <a:prstGeom prst="rect">
              <a:avLst/>
            </a:prstGeom>
            <a:solidFill>
              <a:schemeClr val="bg1">
                <a:lumMod val="85000"/>
              </a:schemeClr>
            </a:solidFill>
            <a:ln>
              <a:solidFill>
                <a:schemeClr val="accent1"/>
              </a:solid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nchor="ctr">
              <a:spAutoFit/>
            </a:bodyPr>
            <a:lstStyle/>
            <a:p>
              <a:pPr>
                <a:defRPr/>
              </a:pPr>
              <a:r>
                <a:rPr lang="en-US" sz="1100" b="1" dirty="0">
                  <a:solidFill>
                    <a:srgbClr val="F0AB00">
                      <a:lumMod val="50000"/>
                    </a:srgbClr>
                  </a:solidFill>
                  <a:latin typeface="Arial Black" panose="020B0A04020102020204" pitchFamily="34" charset="0"/>
                  <a:cs typeface="Nirmala UI" panose="020B0502040204020203" pitchFamily="34" charset="0"/>
                </a:rPr>
                <a:t>Tumor Dynamics (Actual) </a:t>
              </a:r>
            </a:p>
          </p:txBody>
        </p:sp>
      </p:grpSp>
      <p:pic>
        <p:nvPicPr>
          <p:cNvPr id="37" name="Picture 36"/>
          <p:cNvPicPr>
            <a:picLocks noChangeAspect="1"/>
          </p:cNvPicPr>
          <p:nvPr/>
        </p:nvPicPr>
        <p:blipFill rotWithShape="1">
          <a:blip r:embed="rId6"/>
          <a:srcRect r="79809"/>
          <a:stretch/>
        </p:blipFill>
        <p:spPr>
          <a:xfrm>
            <a:off x="7772423" y="4547421"/>
            <a:ext cx="652712" cy="462915"/>
          </a:xfrm>
          <a:prstGeom prst="rect">
            <a:avLst/>
          </a:prstGeom>
        </p:spPr>
      </p:pic>
    </p:spTree>
    <p:extLst>
      <p:ext uri="{BB962C8B-B14F-4D97-AF65-F5344CB8AC3E}">
        <p14:creationId xmlns:p14="http://schemas.microsoft.com/office/powerpoint/2010/main" val="2036330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 name="Picture 2"/>
          <p:cNvPicPr>
            <a:picLocks noChangeAspect="1" noChangeArrowheads="1"/>
          </p:cNvPicPr>
          <p:nvPr/>
        </p:nvPicPr>
        <p:blipFill>
          <a:blip r:embed="rId3"/>
          <a:srcRect l="7083" t="13297" r="23317" b="10638"/>
          <a:stretch>
            <a:fillRect/>
          </a:stretch>
        </p:blipFill>
        <p:spPr bwMode="auto">
          <a:xfrm>
            <a:off x="4845477" y="3284187"/>
            <a:ext cx="3092597" cy="1642067"/>
          </a:xfrm>
          <a:prstGeom prst="rect">
            <a:avLst/>
          </a:prstGeom>
          <a:noFill/>
          <a:ln w="9525">
            <a:noFill/>
            <a:miter lim="800000"/>
            <a:headEnd/>
            <a:tailEnd/>
          </a:ln>
        </p:spPr>
      </p:pic>
      <p:sp>
        <p:nvSpPr>
          <p:cNvPr id="6" name="Slide Number Placeholder 5"/>
          <p:cNvSpPr>
            <a:spLocks noGrp="1"/>
          </p:cNvSpPr>
          <p:nvPr>
            <p:ph type="sldNum" sz="quarter" idx="15"/>
          </p:nvPr>
        </p:nvSpPr>
        <p:spPr/>
        <p:txBody>
          <a:bodyPr/>
          <a:lstStyle/>
          <a:p>
            <a:pPr>
              <a:defRPr/>
            </a:pPr>
            <a:fld id="{1748D8EB-9301-403A-889B-E8DDB32CFF4A}" type="slidenum">
              <a:rPr lang="en-GB" smtClean="0">
                <a:solidFill>
                  <a:srgbClr val="000000"/>
                </a:solidFill>
              </a:rPr>
              <a:pPr>
                <a:defRPr/>
              </a:pPr>
              <a:t>19</a:t>
            </a:fld>
            <a:endParaRPr lang="en-GB" dirty="0">
              <a:solidFill>
                <a:srgbClr val="000000"/>
              </a:solidFill>
            </a:endParaRPr>
          </a:p>
        </p:txBody>
      </p:sp>
      <p:sp>
        <p:nvSpPr>
          <p:cNvPr id="52" name="Rectangle 51"/>
          <p:cNvSpPr/>
          <p:nvPr/>
        </p:nvSpPr>
        <p:spPr>
          <a:xfrm>
            <a:off x="809553" y="1321585"/>
            <a:ext cx="7610211" cy="1774434"/>
          </a:xfrm>
          <a:prstGeom prst="rect">
            <a:avLst/>
          </a:prstGeom>
          <a:solidFill>
            <a:srgbClr val="FEF7E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FFFFFF"/>
              </a:solidFill>
            </a:endParaRPr>
          </a:p>
        </p:txBody>
      </p:sp>
      <p:sp>
        <p:nvSpPr>
          <p:cNvPr id="53" name="Rectangle 52"/>
          <p:cNvSpPr/>
          <p:nvPr/>
        </p:nvSpPr>
        <p:spPr bwMode="auto">
          <a:xfrm>
            <a:off x="1007775" y="1412777"/>
            <a:ext cx="1608030" cy="1077590"/>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dirty="0">
                <a:solidFill>
                  <a:srgbClr val="000000"/>
                </a:solidFill>
              </a:rPr>
              <a:t>Survival</a:t>
            </a:r>
          </a:p>
          <a:p>
            <a:pPr algn="ctr">
              <a:defRPr/>
            </a:pPr>
            <a:r>
              <a:rPr lang="en-US" sz="2000" dirty="0">
                <a:solidFill>
                  <a:srgbClr val="000000"/>
                </a:solidFill>
              </a:rPr>
              <a:t>[Days]</a:t>
            </a:r>
          </a:p>
        </p:txBody>
      </p:sp>
      <p:sp>
        <p:nvSpPr>
          <p:cNvPr id="54" name="Rectangle 53"/>
          <p:cNvSpPr/>
          <p:nvPr/>
        </p:nvSpPr>
        <p:spPr bwMode="auto">
          <a:xfrm>
            <a:off x="3016348" y="1407822"/>
            <a:ext cx="1608030" cy="1087500"/>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dirty="0">
                <a:solidFill>
                  <a:srgbClr val="000000"/>
                </a:solidFill>
              </a:rPr>
              <a:t>EGFR Mutation Status</a:t>
            </a:r>
          </a:p>
        </p:txBody>
      </p:sp>
      <p:sp>
        <p:nvSpPr>
          <p:cNvPr id="55" name="Rectangle 54"/>
          <p:cNvSpPr/>
          <p:nvPr/>
        </p:nvSpPr>
        <p:spPr bwMode="auto">
          <a:xfrm>
            <a:off x="4763465" y="1414592"/>
            <a:ext cx="1606550" cy="1088705"/>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dirty="0">
                <a:solidFill>
                  <a:srgbClr val="000000"/>
                </a:solidFill>
              </a:rPr>
              <a:t>Treatment</a:t>
            </a:r>
          </a:p>
          <a:p>
            <a:pPr algn="ctr">
              <a:defRPr/>
            </a:pPr>
            <a:r>
              <a:rPr lang="en-US" sz="2000" dirty="0">
                <a:solidFill>
                  <a:srgbClr val="000000"/>
                </a:solidFill>
              </a:rPr>
              <a:t>Arm </a:t>
            </a:r>
          </a:p>
        </p:txBody>
      </p:sp>
      <p:sp>
        <p:nvSpPr>
          <p:cNvPr id="56" name="Rectangle 55"/>
          <p:cNvSpPr/>
          <p:nvPr/>
        </p:nvSpPr>
        <p:spPr bwMode="auto">
          <a:xfrm>
            <a:off x="6528143" y="1429004"/>
            <a:ext cx="1612900" cy="1077591"/>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ts val="2600"/>
              </a:lnSpc>
            </a:pPr>
            <a:r>
              <a:rPr lang="en-US" sz="2000" dirty="0">
                <a:solidFill>
                  <a:srgbClr val="000000"/>
                </a:solidFill>
              </a:rPr>
              <a:t>ECOG status</a:t>
            </a:r>
          </a:p>
        </p:txBody>
      </p:sp>
      <p:sp>
        <p:nvSpPr>
          <p:cNvPr id="57" name="Rectangle 6"/>
          <p:cNvSpPr>
            <a:spLocks noChangeArrowheads="1"/>
          </p:cNvSpPr>
          <p:nvPr/>
        </p:nvSpPr>
        <p:spPr bwMode="auto">
          <a:xfrm>
            <a:off x="844921" y="2502051"/>
            <a:ext cx="191861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1600" dirty="0">
                <a:solidFill>
                  <a:srgbClr val="000000"/>
                </a:solidFill>
              </a:rPr>
              <a:t>Progression Free Survival Hazard </a:t>
            </a:r>
          </a:p>
        </p:txBody>
      </p:sp>
      <p:sp>
        <p:nvSpPr>
          <p:cNvPr id="58" name="TextBox 19"/>
          <p:cNvSpPr txBox="1">
            <a:spLocks noChangeArrowheads="1"/>
          </p:cNvSpPr>
          <p:nvPr/>
        </p:nvSpPr>
        <p:spPr bwMode="auto">
          <a:xfrm>
            <a:off x="2579817" y="2532738"/>
            <a:ext cx="36353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r>
              <a:rPr lang="en-US" dirty="0">
                <a:solidFill>
                  <a:srgbClr val="000000"/>
                </a:solidFill>
              </a:rPr>
              <a:t>~</a:t>
            </a:r>
          </a:p>
        </p:txBody>
      </p:sp>
      <p:sp>
        <p:nvSpPr>
          <p:cNvPr id="59" name="Rectangle 7"/>
          <p:cNvSpPr>
            <a:spLocks noChangeArrowheads="1"/>
          </p:cNvSpPr>
          <p:nvPr/>
        </p:nvSpPr>
        <p:spPr bwMode="auto">
          <a:xfrm>
            <a:off x="3221963" y="2580867"/>
            <a:ext cx="12570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dirty="0">
                <a:solidFill>
                  <a:srgbClr val="000000"/>
                </a:solidFill>
              </a:rPr>
              <a:t>a</a:t>
            </a:r>
            <a:r>
              <a:rPr lang="en-US" baseline="-25000" dirty="0">
                <a:solidFill>
                  <a:srgbClr val="000000"/>
                </a:solidFill>
              </a:rPr>
              <a:t>1</a:t>
            </a:r>
            <a:r>
              <a:rPr lang="en-US" dirty="0">
                <a:solidFill>
                  <a:srgbClr val="000000"/>
                </a:solidFill>
              </a:rPr>
              <a:t>* EGFR </a:t>
            </a:r>
          </a:p>
        </p:txBody>
      </p:sp>
      <p:sp>
        <p:nvSpPr>
          <p:cNvPr id="60" name="Rectangle 8"/>
          <p:cNvSpPr>
            <a:spLocks noChangeArrowheads="1"/>
          </p:cNvSpPr>
          <p:nvPr/>
        </p:nvSpPr>
        <p:spPr bwMode="auto">
          <a:xfrm>
            <a:off x="4517816" y="2587741"/>
            <a:ext cx="3651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dirty="0">
                <a:solidFill>
                  <a:srgbClr val="000000"/>
                </a:solidFill>
              </a:rPr>
              <a:t>+</a:t>
            </a:r>
          </a:p>
        </p:txBody>
      </p:sp>
      <p:sp>
        <p:nvSpPr>
          <p:cNvPr id="61" name="Rectangle 22"/>
          <p:cNvSpPr>
            <a:spLocks noChangeArrowheads="1"/>
          </p:cNvSpPr>
          <p:nvPr/>
        </p:nvSpPr>
        <p:spPr bwMode="auto">
          <a:xfrm>
            <a:off x="6284711" y="2580867"/>
            <a:ext cx="36353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dirty="0">
                <a:solidFill>
                  <a:srgbClr val="000000"/>
                </a:solidFill>
              </a:rPr>
              <a:t>+</a:t>
            </a:r>
          </a:p>
        </p:txBody>
      </p:sp>
      <p:sp>
        <p:nvSpPr>
          <p:cNvPr id="62" name="Rectangle 9"/>
          <p:cNvSpPr>
            <a:spLocks noChangeArrowheads="1"/>
          </p:cNvSpPr>
          <p:nvPr/>
        </p:nvSpPr>
        <p:spPr bwMode="auto">
          <a:xfrm>
            <a:off x="4937469" y="2580867"/>
            <a:ext cx="13639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dirty="0">
                <a:solidFill>
                  <a:srgbClr val="000000"/>
                </a:solidFill>
              </a:rPr>
              <a:t> a</a:t>
            </a:r>
            <a:r>
              <a:rPr lang="en-US" baseline="-25000" dirty="0">
                <a:solidFill>
                  <a:srgbClr val="000000"/>
                </a:solidFill>
              </a:rPr>
              <a:t>2</a:t>
            </a:r>
            <a:r>
              <a:rPr lang="en-US" dirty="0">
                <a:solidFill>
                  <a:srgbClr val="000000"/>
                </a:solidFill>
              </a:rPr>
              <a:t>*</a:t>
            </a:r>
            <a:r>
              <a:rPr lang="en-US" dirty="0" err="1">
                <a:solidFill>
                  <a:srgbClr val="000000"/>
                </a:solidFill>
              </a:rPr>
              <a:t>Trt</a:t>
            </a:r>
            <a:r>
              <a:rPr lang="en-US" dirty="0">
                <a:solidFill>
                  <a:srgbClr val="000000"/>
                </a:solidFill>
              </a:rPr>
              <a:t> Arm </a:t>
            </a:r>
          </a:p>
        </p:txBody>
      </p:sp>
      <p:sp>
        <p:nvSpPr>
          <p:cNvPr id="63" name="Rectangle 18"/>
          <p:cNvSpPr>
            <a:spLocks noChangeArrowheads="1"/>
          </p:cNvSpPr>
          <p:nvPr/>
        </p:nvSpPr>
        <p:spPr bwMode="auto">
          <a:xfrm>
            <a:off x="6767154" y="2580867"/>
            <a:ext cx="11673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dirty="0">
                <a:solidFill>
                  <a:srgbClr val="000000"/>
                </a:solidFill>
              </a:rPr>
              <a:t>a</a:t>
            </a:r>
            <a:r>
              <a:rPr lang="en-US" baseline="-25000" dirty="0">
                <a:solidFill>
                  <a:srgbClr val="000000"/>
                </a:solidFill>
              </a:rPr>
              <a:t>3</a:t>
            </a:r>
            <a:r>
              <a:rPr lang="en-US" dirty="0">
                <a:solidFill>
                  <a:srgbClr val="000000"/>
                </a:solidFill>
              </a:rPr>
              <a:t>*ECOG</a:t>
            </a:r>
            <a:endParaRPr lang="en-US" baseline="-25000" dirty="0">
              <a:solidFill>
                <a:srgbClr val="000000"/>
              </a:solidFill>
            </a:endParaRPr>
          </a:p>
        </p:txBody>
      </p:sp>
      <p:sp>
        <p:nvSpPr>
          <p:cNvPr id="64" name="TextBox 27"/>
          <p:cNvSpPr txBox="1">
            <a:spLocks noChangeArrowheads="1"/>
          </p:cNvSpPr>
          <p:nvPr/>
        </p:nvSpPr>
        <p:spPr bwMode="auto">
          <a:xfrm>
            <a:off x="2661822" y="1764748"/>
            <a:ext cx="36353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r>
              <a:rPr lang="en-US" dirty="0">
                <a:solidFill>
                  <a:srgbClr val="000000"/>
                </a:solidFill>
              </a:rPr>
              <a:t>~</a:t>
            </a:r>
          </a:p>
        </p:txBody>
      </p:sp>
      <p:sp>
        <p:nvSpPr>
          <p:cNvPr id="65" name="TextBox 64"/>
          <p:cNvSpPr txBox="1"/>
          <p:nvPr/>
        </p:nvSpPr>
        <p:spPr>
          <a:xfrm>
            <a:off x="158750" y="729579"/>
            <a:ext cx="8641491" cy="523220"/>
          </a:xfrm>
          <a:prstGeom prst="rect">
            <a:avLst/>
          </a:prstGeom>
          <a:noFill/>
        </p:spPr>
        <p:txBody>
          <a:bodyPr wrap="square" rtlCol="0">
            <a:spAutoFit/>
          </a:bodyPr>
          <a:lstStyle/>
          <a:p>
            <a:pPr defTabSz="914400" fontAlgn="base">
              <a:spcBef>
                <a:spcPct val="0"/>
              </a:spcBef>
              <a:spcAft>
                <a:spcPct val="0"/>
              </a:spcAft>
            </a:pPr>
            <a:r>
              <a:rPr lang="en-US" sz="1400" i="1" dirty="0">
                <a:solidFill>
                  <a:srgbClr val="000000"/>
                </a:solidFill>
              </a:rPr>
              <a:t>Event modeling typically uses a minimally parametric approach (i.e., Cox Proportional Hazard), to protect against Type I error and maximize interpretability</a:t>
            </a:r>
          </a:p>
        </p:txBody>
      </p:sp>
      <p:sp>
        <p:nvSpPr>
          <p:cNvPr id="66" name="Content Placeholder 2"/>
          <p:cNvSpPr txBox="1">
            <a:spLocks/>
          </p:cNvSpPr>
          <p:nvPr/>
        </p:nvSpPr>
        <p:spPr bwMode="gray">
          <a:xfrm>
            <a:off x="844922" y="3128258"/>
            <a:ext cx="3549540"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33363" indent="-233363"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indent="0">
              <a:lnSpc>
                <a:spcPct val="95000"/>
              </a:lnSpc>
              <a:spcBef>
                <a:spcPct val="75000"/>
              </a:spcBef>
              <a:buClr>
                <a:srgbClr val="830051"/>
              </a:buClr>
              <a:buSzPct val="110000"/>
            </a:pPr>
            <a:r>
              <a:rPr lang="en-US" sz="1000" dirty="0">
                <a:solidFill>
                  <a:srgbClr val="000000"/>
                </a:solidFill>
                <a:latin typeface="Arial"/>
              </a:rPr>
              <a:t>{a</a:t>
            </a:r>
            <a:r>
              <a:rPr lang="en-US" sz="1000" baseline="-25000" dirty="0">
                <a:solidFill>
                  <a:srgbClr val="000000"/>
                </a:solidFill>
                <a:latin typeface="Arial"/>
              </a:rPr>
              <a:t>1</a:t>
            </a:r>
            <a:r>
              <a:rPr lang="en-US" sz="1000" dirty="0">
                <a:solidFill>
                  <a:srgbClr val="000000"/>
                </a:solidFill>
                <a:latin typeface="Arial"/>
              </a:rPr>
              <a:t>, a</a:t>
            </a:r>
            <a:r>
              <a:rPr lang="en-US" sz="1000" baseline="-25000" dirty="0">
                <a:solidFill>
                  <a:srgbClr val="000000"/>
                </a:solidFill>
                <a:latin typeface="Arial"/>
              </a:rPr>
              <a:t>2</a:t>
            </a:r>
            <a:r>
              <a:rPr lang="en-US" sz="1000" dirty="0">
                <a:solidFill>
                  <a:srgbClr val="000000"/>
                </a:solidFill>
                <a:latin typeface="Arial"/>
              </a:rPr>
              <a:t>, a</a:t>
            </a:r>
            <a:r>
              <a:rPr lang="en-US" sz="1000" baseline="-25000" dirty="0">
                <a:solidFill>
                  <a:srgbClr val="000000"/>
                </a:solidFill>
                <a:latin typeface="Arial"/>
              </a:rPr>
              <a:t>3</a:t>
            </a:r>
            <a:r>
              <a:rPr lang="en-US" sz="1000" dirty="0">
                <a:solidFill>
                  <a:srgbClr val="000000"/>
                </a:solidFill>
                <a:latin typeface="Arial"/>
              </a:rPr>
              <a:t>} are Cox coefficients linking each covariate measurement to Survival</a:t>
            </a:r>
          </a:p>
        </p:txBody>
      </p:sp>
      <p:sp>
        <p:nvSpPr>
          <p:cNvPr id="69" name="TextBox 68"/>
          <p:cNvSpPr txBox="1"/>
          <p:nvPr/>
        </p:nvSpPr>
        <p:spPr>
          <a:xfrm>
            <a:off x="5109856" y="4873617"/>
            <a:ext cx="2429813" cy="253916"/>
          </a:xfrm>
          <a:prstGeom prst="rect">
            <a:avLst/>
          </a:prstGeom>
          <a:solidFill>
            <a:schemeClr val="bg1"/>
          </a:solidFill>
        </p:spPr>
        <p:txBody>
          <a:bodyPr wrap="square" rtlCol="0">
            <a:spAutoFit/>
          </a:bodyPr>
          <a:lstStyle/>
          <a:p>
            <a:r>
              <a:rPr lang="en-US" sz="1050" dirty="0">
                <a:solidFill>
                  <a:srgbClr val="000000"/>
                </a:solidFill>
              </a:rPr>
              <a:t>Time from randomization (months)</a:t>
            </a:r>
          </a:p>
        </p:txBody>
      </p:sp>
      <p:sp>
        <p:nvSpPr>
          <p:cNvPr id="70" name="TextBox 69"/>
          <p:cNvSpPr txBox="1"/>
          <p:nvPr/>
        </p:nvSpPr>
        <p:spPr>
          <a:xfrm rot="16200000">
            <a:off x="4092724" y="3922133"/>
            <a:ext cx="1263503" cy="253916"/>
          </a:xfrm>
          <a:prstGeom prst="rect">
            <a:avLst/>
          </a:prstGeom>
          <a:solidFill>
            <a:schemeClr val="bg1"/>
          </a:solidFill>
        </p:spPr>
        <p:txBody>
          <a:bodyPr wrap="square" rtlCol="0">
            <a:spAutoFit/>
          </a:bodyPr>
          <a:lstStyle/>
          <a:p>
            <a:r>
              <a:rPr lang="en-US" sz="1050" dirty="0">
                <a:solidFill>
                  <a:srgbClr val="000000"/>
                </a:solidFill>
              </a:rPr>
              <a:t>Probability of PFS</a:t>
            </a:r>
          </a:p>
        </p:txBody>
      </p:sp>
      <p:sp>
        <p:nvSpPr>
          <p:cNvPr id="71" name="TextBox 70"/>
          <p:cNvSpPr txBox="1"/>
          <p:nvPr/>
        </p:nvSpPr>
        <p:spPr>
          <a:xfrm>
            <a:off x="6077077" y="3371833"/>
            <a:ext cx="3013861" cy="646331"/>
          </a:xfrm>
          <a:prstGeom prst="rect">
            <a:avLst/>
          </a:prstGeom>
          <a:noFill/>
        </p:spPr>
        <p:txBody>
          <a:bodyPr wrap="square" rtlCol="0">
            <a:spAutoFit/>
          </a:bodyPr>
          <a:lstStyle/>
          <a:p>
            <a:r>
              <a:rPr lang="en-US" sz="1200" b="1" i="1" dirty="0">
                <a:solidFill>
                  <a:srgbClr val="000000"/>
                </a:solidFill>
              </a:rPr>
              <a:t>Example: IPASS study, Iressa</a:t>
            </a:r>
          </a:p>
          <a:p>
            <a:r>
              <a:rPr lang="en-US" sz="1200" i="1" dirty="0">
                <a:solidFill>
                  <a:srgbClr val="000000"/>
                </a:solidFill>
              </a:rPr>
              <a:t>K-M curves for PFS</a:t>
            </a:r>
          </a:p>
          <a:p>
            <a:r>
              <a:rPr lang="en-US" sz="1200" i="1" dirty="0">
                <a:solidFill>
                  <a:srgbClr val="000000"/>
                </a:solidFill>
              </a:rPr>
              <a:t>EGFR-mutant subgroup of ITT population</a:t>
            </a:r>
          </a:p>
        </p:txBody>
      </p:sp>
      <p:sp>
        <p:nvSpPr>
          <p:cNvPr id="72" name="Right Arrow 71"/>
          <p:cNvSpPr/>
          <p:nvPr/>
        </p:nvSpPr>
        <p:spPr>
          <a:xfrm>
            <a:off x="3038275" y="3943048"/>
            <a:ext cx="1519417" cy="605221"/>
          </a:xfrm>
          <a:prstGeom prst="rightArrow">
            <a:avLst/>
          </a:prstGeom>
          <a:solidFill>
            <a:schemeClr val="bg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sp>
        <p:nvSpPr>
          <p:cNvPr id="28" name="Rectangle 27"/>
          <p:cNvSpPr>
            <a:spLocks noChangeArrowheads="1"/>
          </p:cNvSpPr>
          <p:nvPr/>
        </p:nvSpPr>
        <p:spPr bwMode="auto">
          <a:xfrm rot="19860000">
            <a:off x="1559159" y="4345280"/>
            <a:ext cx="1443362" cy="400110"/>
          </a:xfrm>
          <a:prstGeom prst="rect">
            <a:avLst/>
          </a:prstGeom>
          <a:solidFill>
            <a:schemeClr val="bg1"/>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nchor="ctr">
            <a:spAutoFit/>
          </a:bodyPr>
          <a:lstStyle/>
          <a:p>
            <a:pPr>
              <a:defRPr/>
            </a:pPr>
            <a:r>
              <a:rPr lang="en-US" sz="1000" b="1" dirty="0">
                <a:solidFill>
                  <a:srgbClr val="0000FF"/>
                </a:solidFill>
                <a:latin typeface="Segoe Print" panose="02000600000000000000" pitchFamily="2" charset="0"/>
              </a:rPr>
              <a:t>treatment effect </a:t>
            </a:r>
          </a:p>
          <a:p>
            <a:pPr>
              <a:defRPr/>
            </a:pPr>
            <a:r>
              <a:rPr lang="en-US" sz="1000" b="1" dirty="0">
                <a:solidFill>
                  <a:srgbClr val="0000FF"/>
                </a:solidFill>
                <a:latin typeface="Segoe Print" panose="02000600000000000000" pitchFamily="2" charset="0"/>
              </a:rPr>
              <a:t>on Survival</a:t>
            </a:r>
          </a:p>
        </p:txBody>
      </p:sp>
      <p:cxnSp>
        <p:nvCxnSpPr>
          <p:cNvPr id="29" name="Straight Arrow Connector 28"/>
          <p:cNvCxnSpPr>
            <a:cxnSpLocks noChangeAspect="1"/>
          </p:cNvCxnSpPr>
          <p:nvPr/>
        </p:nvCxnSpPr>
        <p:spPr>
          <a:xfrm flipV="1">
            <a:off x="1544504" y="4155412"/>
            <a:ext cx="1008000" cy="556245"/>
          </a:xfrm>
          <a:prstGeom prst="straightConnector1">
            <a:avLst/>
          </a:prstGeom>
          <a:ln>
            <a:tailEnd type="triangle"/>
          </a:ln>
          <a:effectLst/>
        </p:spPr>
        <p:style>
          <a:lnRef idx="2">
            <a:schemeClr val="accent1"/>
          </a:lnRef>
          <a:fillRef idx="0">
            <a:schemeClr val="accent1"/>
          </a:fillRef>
          <a:effectRef idx="1">
            <a:schemeClr val="accent1"/>
          </a:effectRef>
          <a:fontRef idx="minor">
            <a:schemeClr val="tx1"/>
          </a:fontRef>
        </p:style>
      </p:cxnSp>
      <p:sp>
        <p:nvSpPr>
          <p:cNvPr id="30" name="Rectangle 29"/>
          <p:cNvSpPr>
            <a:spLocks noChangeArrowheads="1"/>
          </p:cNvSpPr>
          <p:nvPr/>
        </p:nvSpPr>
        <p:spPr bwMode="auto">
          <a:xfrm>
            <a:off x="450212" y="4497933"/>
            <a:ext cx="1065967" cy="430887"/>
          </a:xfrm>
          <a:prstGeom prst="rect">
            <a:avLst/>
          </a:prstGeom>
          <a:solidFill>
            <a:schemeClr val="bg1">
              <a:lumMod val="85000"/>
            </a:schemeClr>
          </a:solidFill>
          <a:ln>
            <a:solidFill>
              <a:schemeClr val="accent1"/>
            </a:solid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nchor="ctr">
            <a:spAutoFit/>
          </a:bodyPr>
          <a:lstStyle/>
          <a:p>
            <a:pPr>
              <a:defRPr/>
            </a:pPr>
            <a:r>
              <a:rPr lang="en-US" sz="1100" b="1" dirty="0">
                <a:solidFill>
                  <a:srgbClr val="F0AB00">
                    <a:lumMod val="50000"/>
                  </a:srgbClr>
                </a:solidFill>
                <a:latin typeface="Arial Black" panose="020B0A04020102020204" pitchFamily="34" charset="0"/>
                <a:cs typeface="Nirmala UI" panose="020B0502040204020203" pitchFamily="34" charset="0"/>
              </a:rPr>
              <a:t>Treatment</a:t>
            </a:r>
          </a:p>
          <a:p>
            <a:pPr>
              <a:defRPr/>
            </a:pPr>
            <a:r>
              <a:rPr lang="en-US" sz="1100" b="1" dirty="0">
                <a:solidFill>
                  <a:srgbClr val="F0AB00">
                    <a:lumMod val="50000"/>
                  </a:srgbClr>
                </a:solidFill>
                <a:latin typeface="Arial Black" panose="020B0A04020102020204" pitchFamily="34" charset="0"/>
                <a:cs typeface="Nirmala UI" panose="020B0502040204020203" pitchFamily="34" charset="0"/>
              </a:rPr>
              <a:t>Effect </a:t>
            </a:r>
          </a:p>
        </p:txBody>
      </p:sp>
      <p:sp>
        <p:nvSpPr>
          <p:cNvPr id="31" name="Rectangle 30"/>
          <p:cNvSpPr>
            <a:spLocks noChangeArrowheads="1"/>
          </p:cNvSpPr>
          <p:nvPr/>
        </p:nvSpPr>
        <p:spPr bwMode="auto">
          <a:xfrm>
            <a:off x="1503453" y="3694999"/>
            <a:ext cx="1466543" cy="430887"/>
          </a:xfrm>
          <a:prstGeom prst="rect">
            <a:avLst/>
          </a:prstGeom>
          <a:solidFill>
            <a:schemeClr val="bg1">
              <a:lumMod val="85000"/>
            </a:schemeClr>
          </a:solidFill>
          <a:ln>
            <a:solidFill>
              <a:schemeClr val="accent1"/>
            </a:solid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nchor="ctr">
            <a:spAutoFit/>
          </a:bodyPr>
          <a:lstStyle/>
          <a:p>
            <a:pPr>
              <a:defRPr/>
            </a:pPr>
            <a:r>
              <a:rPr lang="en-US" sz="1100" b="1" dirty="0">
                <a:solidFill>
                  <a:srgbClr val="F0AB00">
                    <a:lumMod val="50000"/>
                  </a:srgbClr>
                </a:solidFill>
                <a:latin typeface="Arial Black" panose="020B0A04020102020204" pitchFamily="34" charset="0"/>
                <a:cs typeface="Nirmala UI" panose="020B0502040204020203" pitchFamily="34" charset="0"/>
              </a:rPr>
              <a:t>Time to event (OS / PFS)</a:t>
            </a:r>
          </a:p>
        </p:txBody>
      </p:sp>
      <p:sp>
        <p:nvSpPr>
          <p:cNvPr id="33" name="Title 1"/>
          <p:cNvSpPr>
            <a:spLocks noGrp="1"/>
          </p:cNvSpPr>
          <p:nvPr>
            <p:ph type="title"/>
          </p:nvPr>
        </p:nvSpPr>
        <p:spPr>
          <a:xfrm>
            <a:off x="140043" y="24714"/>
            <a:ext cx="8806249" cy="383400"/>
          </a:xfrm>
        </p:spPr>
        <p:txBody>
          <a:bodyPr/>
          <a:lstStyle/>
          <a:p>
            <a:pPr algn="l"/>
            <a:r>
              <a:rPr lang="en-US" sz="2400" b="1" dirty="0">
                <a:solidFill>
                  <a:srgbClr val="830051"/>
                </a:solidFill>
                <a:latin typeface="Arial" pitchFamily="34" charset="0"/>
                <a:cs typeface="Arial" pitchFamily="34" charset="0"/>
              </a:rPr>
              <a:t>Independent </a:t>
            </a:r>
            <a:r>
              <a:rPr lang="en-US" sz="2400" b="1">
                <a:solidFill>
                  <a:srgbClr val="830051"/>
                </a:solidFill>
                <a:latin typeface="Arial" pitchFamily="34" charset="0"/>
                <a:cs typeface="Arial" pitchFamily="34" charset="0"/>
              </a:rPr>
              <a:t>(non-joint) modeling </a:t>
            </a:r>
            <a:r>
              <a:rPr lang="en-US" sz="2400" b="1" dirty="0">
                <a:solidFill>
                  <a:srgbClr val="830051"/>
                </a:solidFill>
                <a:latin typeface="Arial" pitchFamily="34" charset="0"/>
                <a:cs typeface="Arial" pitchFamily="34" charset="0"/>
              </a:rPr>
              <a:t>approach</a:t>
            </a:r>
            <a:br>
              <a:rPr lang="en-US" sz="2400" b="1" dirty="0">
                <a:solidFill>
                  <a:srgbClr val="830051"/>
                </a:solidFill>
                <a:latin typeface="Arial" pitchFamily="34" charset="0"/>
                <a:cs typeface="Arial" pitchFamily="34" charset="0"/>
              </a:rPr>
            </a:br>
            <a:r>
              <a:rPr lang="en-US" sz="1800" b="1" i="1" dirty="0">
                <a:solidFill>
                  <a:srgbClr val="830051"/>
                </a:solidFill>
                <a:latin typeface="Arial" pitchFamily="34" charset="0"/>
                <a:cs typeface="Arial" pitchFamily="34" charset="0"/>
              </a:rPr>
              <a:t>(a) Dichotomous tumor dynamics endpoint 	(b) Study-level interpretation</a:t>
            </a:r>
          </a:p>
        </p:txBody>
      </p:sp>
      <p:pic>
        <p:nvPicPr>
          <p:cNvPr id="32" name="Picture 31"/>
          <p:cNvPicPr>
            <a:picLocks noChangeAspect="1"/>
          </p:cNvPicPr>
          <p:nvPr/>
        </p:nvPicPr>
        <p:blipFill rotWithShape="1">
          <a:blip r:embed="rId4"/>
          <a:srcRect r="79809"/>
          <a:stretch/>
        </p:blipFill>
        <p:spPr>
          <a:xfrm>
            <a:off x="7772423" y="4547421"/>
            <a:ext cx="652712" cy="462915"/>
          </a:xfrm>
          <a:prstGeom prst="rect">
            <a:avLst/>
          </a:prstGeom>
        </p:spPr>
      </p:pic>
    </p:spTree>
    <p:extLst>
      <p:ext uri="{BB962C8B-B14F-4D97-AF65-F5344CB8AC3E}">
        <p14:creationId xmlns:p14="http://schemas.microsoft.com/office/powerpoint/2010/main" val="1556649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3C4F54F3-C349-4609-AFEE-01462D5C7942}" type="slidenum">
              <a:rPr lang="en-GB" smtClean="0"/>
              <a:pPr/>
              <a:t>20</a:t>
            </a:fld>
            <a:endParaRPr lang="en-GB" dirty="0"/>
          </a:p>
        </p:txBody>
      </p:sp>
      <p:sp>
        <p:nvSpPr>
          <p:cNvPr id="3" name="Title 2"/>
          <p:cNvSpPr>
            <a:spLocks noGrp="1"/>
          </p:cNvSpPr>
          <p:nvPr>
            <p:ph type="title"/>
          </p:nvPr>
        </p:nvSpPr>
        <p:spPr/>
        <p:txBody>
          <a:bodyPr/>
          <a:lstStyle/>
          <a:p>
            <a:r>
              <a:rPr lang="en-US" dirty="0"/>
              <a:t>Clinical trial data: Examples of individual tumor profiles</a:t>
            </a:r>
          </a:p>
        </p:txBody>
      </p:sp>
      <p:pic>
        <p:nvPicPr>
          <p:cNvPr id="7" name="Picture 2"/>
          <p:cNvPicPr>
            <a:picLocks noChangeAspect="1" noChangeArrowheads="1"/>
          </p:cNvPicPr>
          <p:nvPr/>
        </p:nvPicPr>
        <p:blipFill>
          <a:blip r:embed="rId2" cstate="print"/>
          <a:srcRect/>
          <a:stretch>
            <a:fillRect/>
          </a:stretch>
        </p:blipFill>
        <p:spPr bwMode="auto">
          <a:xfrm>
            <a:off x="1337569" y="751837"/>
            <a:ext cx="6178479" cy="4044644"/>
          </a:xfrm>
          <a:prstGeom prst="rect">
            <a:avLst/>
          </a:prstGeom>
          <a:noFill/>
          <a:ln w="9525">
            <a:noFill/>
            <a:miter lim="800000"/>
            <a:headEnd/>
            <a:tailEnd/>
          </a:ln>
          <a:effectLst/>
        </p:spPr>
      </p:pic>
      <p:pic>
        <p:nvPicPr>
          <p:cNvPr id="18" name="Picture 17"/>
          <p:cNvPicPr>
            <a:picLocks noChangeAspect="1"/>
          </p:cNvPicPr>
          <p:nvPr/>
        </p:nvPicPr>
        <p:blipFill rotWithShape="1">
          <a:blip r:embed="rId3"/>
          <a:srcRect r="79809"/>
          <a:stretch/>
        </p:blipFill>
        <p:spPr>
          <a:xfrm>
            <a:off x="7772423" y="4547421"/>
            <a:ext cx="652712" cy="462915"/>
          </a:xfrm>
          <a:prstGeom prst="rect">
            <a:avLst/>
          </a:prstGeom>
        </p:spPr>
      </p:pic>
    </p:spTree>
    <p:extLst>
      <p:ext uri="{BB962C8B-B14F-4D97-AF65-F5344CB8AC3E}">
        <p14:creationId xmlns:p14="http://schemas.microsoft.com/office/powerpoint/2010/main" val="1528475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3C4F54F3-C349-4609-AFEE-01462D5C7942}" type="slidenum">
              <a:rPr lang="en-GB" smtClean="0"/>
              <a:pPr/>
              <a:t>21</a:t>
            </a:fld>
            <a:endParaRPr lang="en-GB" dirty="0"/>
          </a:p>
        </p:txBody>
      </p:sp>
      <p:pic>
        <p:nvPicPr>
          <p:cNvPr id="3" name="Picture 2"/>
          <p:cNvPicPr>
            <a:picLocks noChangeAspect="1"/>
          </p:cNvPicPr>
          <p:nvPr/>
        </p:nvPicPr>
        <p:blipFill rotWithShape="1">
          <a:blip r:embed="rId2"/>
          <a:srcRect r="79809"/>
          <a:stretch/>
        </p:blipFill>
        <p:spPr>
          <a:xfrm>
            <a:off x="7772423" y="4547421"/>
            <a:ext cx="652712" cy="462915"/>
          </a:xfrm>
          <a:prstGeom prst="rect">
            <a:avLst/>
          </a:prstGeom>
        </p:spPr>
      </p:pic>
    </p:spTree>
    <p:extLst>
      <p:ext uri="{BB962C8B-B14F-4D97-AF65-F5344CB8AC3E}">
        <p14:creationId xmlns:p14="http://schemas.microsoft.com/office/powerpoint/2010/main" val="1407665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STRAZENECA" val="TEMPLATE04"/>
</p:tagLst>
</file>

<file path=ppt/theme/theme1.xml><?xml version="1.0" encoding="utf-8"?>
<a:theme xmlns:a="http://schemas.openxmlformats.org/drawingml/2006/main" name="AZ Cover Slide Options">
  <a:themeElements>
    <a:clrScheme name="Custom 239">
      <a:dk1>
        <a:srgbClr val="000000"/>
      </a:dk1>
      <a:lt1>
        <a:srgbClr val="FFFFFF"/>
      </a:lt1>
      <a:dk2>
        <a:srgbClr val="830051"/>
      </a:dk2>
      <a:lt2>
        <a:srgbClr val="F0AB00"/>
      </a:lt2>
      <a:accent1>
        <a:srgbClr val="830051"/>
      </a:accent1>
      <a:accent2>
        <a:srgbClr val="003865"/>
      </a:accent2>
      <a:accent3>
        <a:srgbClr val="68D2DF"/>
      </a:accent3>
      <a:accent4>
        <a:srgbClr val="3C1053"/>
      </a:accent4>
      <a:accent5>
        <a:srgbClr val="C4D600"/>
      </a:accent5>
      <a:accent6>
        <a:srgbClr val="3F4444"/>
      </a:accent6>
      <a:hlink>
        <a:srgbClr val="003865"/>
      </a:hlink>
      <a:folHlink>
        <a:srgbClr val="9DB0AC"/>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AZ External Template 16x9.potx" id="{2869ACD4-1693-4F65-BD54-2051ACED5F7F}" vid="{04D652D5-83BA-4C49-8C9E-B283E5C2DC94}"/>
    </a:ext>
  </a:extLst>
</a:theme>
</file>

<file path=ppt/theme/theme2.xml><?xml version="1.0" encoding="utf-8"?>
<a:theme xmlns:a="http://schemas.openxmlformats.org/drawingml/2006/main" name="AZ Divider Slide Options">
  <a:themeElements>
    <a:clrScheme name="Custom 203">
      <a:dk1>
        <a:srgbClr val="000000"/>
      </a:dk1>
      <a:lt1>
        <a:srgbClr val="FFFFFF"/>
      </a:lt1>
      <a:dk2>
        <a:srgbClr val="830051"/>
      </a:dk2>
      <a:lt2>
        <a:srgbClr val="F0AB00"/>
      </a:lt2>
      <a:accent1>
        <a:srgbClr val="830051"/>
      </a:accent1>
      <a:accent2>
        <a:srgbClr val="003865"/>
      </a:accent2>
      <a:accent3>
        <a:srgbClr val="68D2DF"/>
      </a:accent3>
      <a:accent4>
        <a:srgbClr val="3C1053"/>
      </a:accent4>
      <a:accent5>
        <a:srgbClr val="C4D600"/>
      </a:accent5>
      <a:accent6>
        <a:srgbClr val="3F4444"/>
      </a:accent6>
      <a:hlink>
        <a:srgbClr val="003865"/>
      </a:hlink>
      <a:folHlink>
        <a:srgbClr val="9DA7AC"/>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AZ External Template 16x9.potx" id="{2869ACD4-1693-4F65-BD54-2051ACED5F7F}" vid="{C405CDF7-6B1A-4359-A756-07517A4455F5}"/>
    </a:ext>
  </a:extLst>
</a:theme>
</file>

<file path=ppt/theme/theme3.xml><?xml version="1.0" encoding="utf-8"?>
<a:theme xmlns:a="http://schemas.openxmlformats.org/drawingml/2006/main" name="AZ Divider Slide Options - Colours">
  <a:themeElements>
    <a:clrScheme name="Custom 203">
      <a:dk1>
        <a:srgbClr val="000000"/>
      </a:dk1>
      <a:lt1>
        <a:srgbClr val="FFFFFF"/>
      </a:lt1>
      <a:dk2>
        <a:srgbClr val="830051"/>
      </a:dk2>
      <a:lt2>
        <a:srgbClr val="F0AB00"/>
      </a:lt2>
      <a:accent1>
        <a:srgbClr val="830051"/>
      </a:accent1>
      <a:accent2>
        <a:srgbClr val="003865"/>
      </a:accent2>
      <a:accent3>
        <a:srgbClr val="68D2DF"/>
      </a:accent3>
      <a:accent4>
        <a:srgbClr val="3C1053"/>
      </a:accent4>
      <a:accent5>
        <a:srgbClr val="C4D600"/>
      </a:accent5>
      <a:accent6>
        <a:srgbClr val="3F4444"/>
      </a:accent6>
      <a:hlink>
        <a:srgbClr val="003865"/>
      </a:hlink>
      <a:folHlink>
        <a:srgbClr val="9DA7AC"/>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AZ External Template 16x9.potx" id="{2869ACD4-1693-4F65-BD54-2051ACED5F7F}" vid="{0D6A6422-3D74-455F-BB9F-90AE73CD780D}"/>
    </a:ext>
  </a:extLst>
</a:theme>
</file>

<file path=ppt/theme/theme4.xml><?xml version="1.0" encoding="utf-8"?>
<a:theme xmlns:a="http://schemas.openxmlformats.org/drawingml/2006/main" name="AZ General Master Slide Options">
  <a:themeElements>
    <a:clrScheme name="Custom 203">
      <a:dk1>
        <a:srgbClr val="000000"/>
      </a:dk1>
      <a:lt1>
        <a:srgbClr val="FFFFFF"/>
      </a:lt1>
      <a:dk2>
        <a:srgbClr val="830051"/>
      </a:dk2>
      <a:lt2>
        <a:srgbClr val="F0AB00"/>
      </a:lt2>
      <a:accent1>
        <a:srgbClr val="830051"/>
      </a:accent1>
      <a:accent2>
        <a:srgbClr val="003865"/>
      </a:accent2>
      <a:accent3>
        <a:srgbClr val="68D2DF"/>
      </a:accent3>
      <a:accent4>
        <a:srgbClr val="3C1053"/>
      </a:accent4>
      <a:accent5>
        <a:srgbClr val="C4D600"/>
      </a:accent5>
      <a:accent6>
        <a:srgbClr val="3F4444"/>
      </a:accent6>
      <a:hlink>
        <a:srgbClr val="003865"/>
      </a:hlink>
      <a:folHlink>
        <a:srgbClr val="9DA7AC"/>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AZ External Template 16x9.potx" id="{2869ACD4-1693-4F65-BD54-2051ACED5F7F}" vid="{D4B437A4-A9CF-4D1F-ADCE-993FC96AAEB1}"/>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blank</Template>
  <TotalTime>3190</TotalTime>
  <Words>1601</Words>
  <Application>Microsoft Office PowerPoint</Application>
  <PresentationFormat>On-screen Show (16:9)</PresentationFormat>
  <Paragraphs>388</Paragraphs>
  <Slides>21</Slides>
  <Notes>4</Notes>
  <HiddenSlides>0</HiddenSlides>
  <MMClips>0</MMClips>
  <ScaleCrop>false</ScaleCrop>
  <HeadingPairs>
    <vt:vector size="8" baseType="variant">
      <vt:variant>
        <vt:lpstr>Fonts Used</vt:lpstr>
      </vt:variant>
      <vt:variant>
        <vt:i4>10</vt:i4>
      </vt:variant>
      <vt:variant>
        <vt:lpstr>Theme</vt:lpstr>
      </vt:variant>
      <vt:variant>
        <vt:i4>4</vt:i4>
      </vt:variant>
      <vt:variant>
        <vt:lpstr>Embedded OLE Servers</vt:lpstr>
      </vt:variant>
      <vt:variant>
        <vt:i4>1</vt:i4>
      </vt:variant>
      <vt:variant>
        <vt:lpstr>Slide Titles</vt:lpstr>
      </vt:variant>
      <vt:variant>
        <vt:i4>21</vt:i4>
      </vt:variant>
    </vt:vector>
  </HeadingPairs>
  <TitlesOfParts>
    <vt:vector size="36" baseType="lpstr">
      <vt:lpstr>ＭＳ Ｐゴシック</vt:lpstr>
      <vt:lpstr>Arial</vt:lpstr>
      <vt:lpstr>Arial Black</vt:lpstr>
      <vt:lpstr>Calibri</vt:lpstr>
      <vt:lpstr>Cambria Math</vt:lpstr>
      <vt:lpstr>Courier New</vt:lpstr>
      <vt:lpstr>Helvetica</vt:lpstr>
      <vt:lpstr>Nirmala UI</vt:lpstr>
      <vt:lpstr>Segoe Print</vt:lpstr>
      <vt:lpstr>Times New Roman</vt:lpstr>
      <vt:lpstr>AZ Cover Slide Options</vt:lpstr>
      <vt:lpstr>AZ Divider Slide Options</vt:lpstr>
      <vt:lpstr>AZ Divider Slide Options - Colours</vt:lpstr>
      <vt:lpstr>AZ General Master Slide Options</vt:lpstr>
      <vt:lpstr>SPW 9.0 Graph</vt:lpstr>
      <vt:lpstr>JOINT MODELING OF SURVIVAL AND TUMOR SIZE IN NSCLC  CLINICAL TRIAL SIMULATIONS AND MODEL VALIDATION AT STUDY AND SUBJECT LEVELS </vt:lpstr>
      <vt:lpstr>Motivation Surrogate endpoints in oncology and their relation to survival</vt:lpstr>
      <vt:lpstr>RECIST: Patient response is reduced to a single value</vt:lpstr>
      <vt:lpstr>Continuous modeling of endpoints: Sequential approach Longitudinal model provides covariates to event model</vt:lpstr>
      <vt:lpstr>Continuous modeling of endpoints: Joint approach</vt:lpstr>
      <vt:lpstr>Joint model of survival and patient response Time-dependent slopes</vt:lpstr>
      <vt:lpstr>Clinical trial data IPASS (Ph. III) and IFUM (Ph. IV) studies of 1st line gefitinib in NSCLC</vt:lpstr>
      <vt:lpstr>Clinical trial data: Examples of individual tumor profiles</vt:lpstr>
      <vt:lpstr>Joint model fitted on IPASS data: Summary</vt:lpstr>
      <vt:lpstr>Posterior predictive checks for the joint model Conditional survival estimates</vt:lpstr>
      <vt:lpstr>Internal model validation at study level Clinical trial simulations</vt:lpstr>
      <vt:lpstr>External model validation at study level Clinical trial simulations</vt:lpstr>
      <vt:lpstr>Tumor dynamics predictions for IFUM study Individual simulations for the follow-up study</vt:lpstr>
      <vt:lpstr>Dynamic subject-level prediction of survival in IPASS</vt:lpstr>
      <vt:lpstr>Conclusions</vt:lpstr>
      <vt:lpstr>Thank you</vt:lpstr>
      <vt:lpstr>Backup slides</vt:lpstr>
      <vt:lpstr>Independent (non-joint) modeling approach  (a) Tumor dynamics endpoint</vt:lpstr>
      <vt:lpstr>Independent (non-joint) modeling approach (a) Dichotomous tumor dynamics endpoint  (b) Study-level interpretation</vt:lpstr>
      <vt:lpstr>Clinical trial data: Examples of individual tumor profiles</vt:lpstr>
      <vt:lpstr>PowerPoint Presentation</vt:lpstr>
    </vt:vector>
  </TitlesOfParts>
  <Company>AstraZeneca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Joint modeling of OS and tumor size dynamics in NSCLC  Clinical trial simulations and validation of predictions at study and subject levels</dc:title>
  <dc:creator>Onishchenko, Dmitry (M&amp;S Decisions)</dc:creator>
  <cp:keywords>16:9</cp:keywords>
  <dc:description>v1.0</dc:description>
  <cp:lastModifiedBy>Onishchenko, Dmitry (M&amp;S Decisions)</cp:lastModifiedBy>
  <cp:revision>122</cp:revision>
  <cp:lastPrinted>2017-05-29T11:05:51Z</cp:lastPrinted>
  <dcterms:created xsi:type="dcterms:W3CDTF">2017-05-26T06:45:58Z</dcterms:created>
  <dcterms:modified xsi:type="dcterms:W3CDTF">2017-06-08T05:13:33Z</dcterms:modified>
  <cp:category>Template</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lient">
    <vt:lpwstr>AstraZeneca</vt:lpwstr>
  </property>
  <property fmtid="{D5CDD505-2E9C-101B-9397-08002B2CF9AE}" pid="3" name="Language">
    <vt:lpwstr>English (UK)</vt:lpwstr>
  </property>
  <property fmtid="{D5CDD505-2E9C-101B-9397-08002B2CF9AE}" pid="4" name="Owner">
    <vt:lpwstr>P L Kessler</vt:lpwstr>
  </property>
  <property fmtid="{D5CDD505-2E9C-101B-9397-08002B2CF9AE}" pid="5" name="Project">
    <vt:lpwstr>The Chase</vt:lpwstr>
  </property>
  <property fmtid="{D5CDD505-2E9C-101B-9397-08002B2CF9AE}" pid="6" name="Publisher">
    <vt:lpwstr>Kessler Associates</vt:lpwstr>
  </property>
</Properties>
</file>